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1"/>
  </p:notesMasterIdLst>
  <p:handoutMasterIdLst>
    <p:handoutMasterId r:id="rId12"/>
  </p:handoutMasterIdLst>
  <p:sldIdLst>
    <p:sldId id="1326" r:id="rId5"/>
    <p:sldId id="1324" r:id="rId6"/>
    <p:sldId id="1345" r:id="rId7"/>
    <p:sldId id="1346" r:id="rId8"/>
    <p:sldId id="1347" r:id="rId9"/>
    <p:sldId id="1314" r:id="rId10"/>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Verdana" panose="020B0604030504040204" pitchFamily="34" charset="0"/>
      <p:regular r:id="rId17"/>
      <p:bold r:id="rId18"/>
      <p:italic r:id="rId19"/>
      <p:boldItalic r:id="rId20"/>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guide id="3" pos="1980" userDrawn="1">
          <p15:clr>
            <a:srgbClr val="A4A3A4"/>
          </p15:clr>
        </p15:guide>
        <p15:guide id="4" pos="567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BAA"/>
    <a:srgbClr val="013DA5"/>
    <a:srgbClr val="0070C0"/>
    <a:srgbClr val="FAA61A"/>
    <a:srgbClr val="290AD9"/>
    <a:srgbClr val="A50022"/>
    <a:srgbClr val="70BF54"/>
    <a:srgbClr val="00B5D5"/>
    <a:srgbClr val="36B5C5"/>
    <a:srgbClr val="007D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60"/>
    <p:restoredTop sz="93197"/>
  </p:normalViewPr>
  <p:slideViewPr>
    <p:cSldViewPr snapToGrid="0" snapToObjects="1" showGuides="1">
      <p:cViewPr varScale="1">
        <p:scale>
          <a:sx n="90" d="100"/>
          <a:sy n="90" d="100"/>
        </p:scale>
        <p:origin x="195" y="15"/>
      </p:cViewPr>
      <p:guideLst>
        <p:guide orient="horz" pos="2137"/>
        <p:guide pos="3840"/>
        <p:guide pos="1980"/>
        <p:guide pos="5677"/>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09" d="100"/>
          <a:sy n="109" d="100"/>
        </p:scale>
        <p:origin x="4128"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an Cover" userId="ddda4342-5361-46c7-9e97-6d1bc11a3d1b" providerId="ADAL" clId="{EE044276-CDFC-4F14-BFF2-521795DEF6E2}"/>
    <pc:docChg chg="custSel addSld delSld modSld">
      <pc:chgData name="Brian Cover" userId="ddda4342-5361-46c7-9e97-6d1bc11a3d1b" providerId="ADAL" clId="{EE044276-CDFC-4F14-BFF2-521795DEF6E2}" dt="2023-05-29T06:55:14.283" v="124" actId="255"/>
      <pc:docMkLst>
        <pc:docMk/>
      </pc:docMkLst>
      <pc:sldChg chg="modSp mod">
        <pc:chgData name="Brian Cover" userId="ddda4342-5361-46c7-9e97-6d1bc11a3d1b" providerId="ADAL" clId="{EE044276-CDFC-4F14-BFF2-521795DEF6E2}" dt="2023-05-29T06:52:49.481" v="107" actId="1035"/>
        <pc:sldMkLst>
          <pc:docMk/>
          <pc:sldMk cId="1466623680" sldId="1324"/>
        </pc:sldMkLst>
        <pc:spChg chg="mod">
          <ac:chgData name="Brian Cover" userId="ddda4342-5361-46c7-9e97-6d1bc11a3d1b" providerId="ADAL" clId="{EE044276-CDFC-4F14-BFF2-521795DEF6E2}" dt="2023-05-29T06:52:49.481" v="107" actId="1035"/>
          <ac:spMkLst>
            <pc:docMk/>
            <pc:sldMk cId="1466623680" sldId="1324"/>
            <ac:spMk id="2" creationId="{01498EB4-4ECC-C831-FD3B-686D5252F5E7}"/>
          </ac:spMkLst>
        </pc:spChg>
        <pc:spChg chg="mod">
          <ac:chgData name="Brian Cover" userId="ddda4342-5361-46c7-9e97-6d1bc11a3d1b" providerId="ADAL" clId="{EE044276-CDFC-4F14-BFF2-521795DEF6E2}" dt="2023-05-29T06:51:51.730" v="84" actId="20577"/>
          <ac:spMkLst>
            <pc:docMk/>
            <pc:sldMk cId="1466623680" sldId="1324"/>
            <ac:spMk id="8" creationId="{B5BC377C-C613-578C-AFA6-04181F81FE95}"/>
          </ac:spMkLst>
        </pc:spChg>
      </pc:sldChg>
      <pc:sldChg chg="modSp mod">
        <pc:chgData name="Brian Cover" userId="ddda4342-5361-46c7-9e97-6d1bc11a3d1b" providerId="ADAL" clId="{EE044276-CDFC-4F14-BFF2-521795DEF6E2}" dt="2023-05-29T06:43:17.917" v="46" actId="20577"/>
        <pc:sldMkLst>
          <pc:docMk/>
          <pc:sldMk cId="848427124" sldId="1326"/>
        </pc:sldMkLst>
        <pc:spChg chg="mod">
          <ac:chgData name="Brian Cover" userId="ddda4342-5361-46c7-9e97-6d1bc11a3d1b" providerId="ADAL" clId="{EE044276-CDFC-4F14-BFF2-521795DEF6E2}" dt="2023-05-29T06:43:17.917" v="46" actId="20577"/>
          <ac:spMkLst>
            <pc:docMk/>
            <pc:sldMk cId="848427124" sldId="1326"/>
            <ac:spMk id="3" creationId="{B03144F4-5698-74E7-D66F-4371DD61C451}"/>
          </ac:spMkLst>
        </pc:spChg>
        <pc:spChg chg="mod">
          <ac:chgData name="Brian Cover" userId="ddda4342-5361-46c7-9e97-6d1bc11a3d1b" providerId="ADAL" clId="{EE044276-CDFC-4F14-BFF2-521795DEF6E2}" dt="2023-05-29T06:42:48.411" v="0" actId="20577"/>
          <ac:spMkLst>
            <pc:docMk/>
            <pc:sldMk cId="848427124" sldId="1326"/>
            <ac:spMk id="4" creationId="{04E371C8-146F-BD8E-1D9F-6BA4929F87FE}"/>
          </ac:spMkLst>
        </pc:spChg>
      </pc:sldChg>
      <pc:sldChg chg="modSp mod">
        <pc:chgData name="Brian Cover" userId="ddda4342-5361-46c7-9e97-6d1bc11a3d1b" providerId="ADAL" clId="{EE044276-CDFC-4F14-BFF2-521795DEF6E2}" dt="2023-05-29T06:53:44.201" v="112" actId="255"/>
        <pc:sldMkLst>
          <pc:docMk/>
          <pc:sldMk cId="3480965417" sldId="1345"/>
        </pc:sldMkLst>
        <pc:spChg chg="mod">
          <ac:chgData name="Brian Cover" userId="ddda4342-5361-46c7-9e97-6d1bc11a3d1b" providerId="ADAL" clId="{EE044276-CDFC-4F14-BFF2-521795DEF6E2}" dt="2023-05-29T06:53:44.201" v="112" actId="255"/>
          <ac:spMkLst>
            <pc:docMk/>
            <pc:sldMk cId="3480965417" sldId="1345"/>
            <ac:spMk id="2" creationId="{01498EB4-4ECC-C831-FD3B-686D5252F5E7}"/>
          </ac:spMkLst>
        </pc:spChg>
      </pc:sldChg>
      <pc:sldChg chg="modSp mod">
        <pc:chgData name="Brian Cover" userId="ddda4342-5361-46c7-9e97-6d1bc11a3d1b" providerId="ADAL" clId="{EE044276-CDFC-4F14-BFF2-521795DEF6E2}" dt="2023-05-29T06:54:28.011" v="117" actId="20577"/>
        <pc:sldMkLst>
          <pc:docMk/>
          <pc:sldMk cId="2333650882" sldId="1346"/>
        </pc:sldMkLst>
        <pc:spChg chg="mod">
          <ac:chgData name="Brian Cover" userId="ddda4342-5361-46c7-9e97-6d1bc11a3d1b" providerId="ADAL" clId="{EE044276-CDFC-4F14-BFF2-521795DEF6E2}" dt="2023-05-29T06:54:19.302" v="115" actId="255"/>
          <ac:spMkLst>
            <pc:docMk/>
            <pc:sldMk cId="2333650882" sldId="1346"/>
            <ac:spMk id="2" creationId="{01498EB4-4ECC-C831-FD3B-686D5252F5E7}"/>
          </ac:spMkLst>
        </pc:spChg>
        <pc:spChg chg="mod">
          <ac:chgData name="Brian Cover" userId="ddda4342-5361-46c7-9e97-6d1bc11a3d1b" providerId="ADAL" clId="{EE044276-CDFC-4F14-BFF2-521795DEF6E2}" dt="2023-05-29T06:54:28.011" v="117" actId="20577"/>
          <ac:spMkLst>
            <pc:docMk/>
            <pc:sldMk cId="2333650882" sldId="1346"/>
            <ac:spMk id="8" creationId="{B5BC377C-C613-578C-AFA6-04181F81FE95}"/>
          </ac:spMkLst>
        </pc:spChg>
      </pc:sldChg>
      <pc:sldChg chg="modSp add mod">
        <pc:chgData name="Brian Cover" userId="ddda4342-5361-46c7-9e97-6d1bc11a3d1b" providerId="ADAL" clId="{EE044276-CDFC-4F14-BFF2-521795DEF6E2}" dt="2023-05-29T06:55:14.283" v="124" actId="255"/>
        <pc:sldMkLst>
          <pc:docMk/>
          <pc:sldMk cId="590978046" sldId="1347"/>
        </pc:sldMkLst>
        <pc:spChg chg="mod">
          <ac:chgData name="Brian Cover" userId="ddda4342-5361-46c7-9e97-6d1bc11a3d1b" providerId="ADAL" clId="{EE044276-CDFC-4F14-BFF2-521795DEF6E2}" dt="2023-05-29T06:55:14.283" v="124" actId="255"/>
          <ac:spMkLst>
            <pc:docMk/>
            <pc:sldMk cId="590978046" sldId="1347"/>
            <ac:spMk id="2" creationId="{01498EB4-4ECC-C831-FD3B-686D5252F5E7}"/>
          </ac:spMkLst>
        </pc:spChg>
      </pc:sldChg>
      <pc:sldChg chg="del">
        <pc:chgData name="Brian Cover" userId="ddda4342-5361-46c7-9e97-6d1bc11a3d1b" providerId="ADAL" clId="{EE044276-CDFC-4F14-BFF2-521795DEF6E2}" dt="2023-05-29T06:52:53.544" v="108" actId="47"/>
        <pc:sldMkLst>
          <pc:docMk/>
          <pc:sldMk cId="4179050147" sldId="1347"/>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90552485767497"/>
          <c:y val="5.8941924822162595E-2"/>
          <c:w val="0.54829526962082076"/>
          <c:h val="0.86999264707033042"/>
        </c:manualLayout>
      </c:layout>
      <c:doughnutChart>
        <c:varyColors val="1"/>
        <c:ser>
          <c:idx val="0"/>
          <c:order val="0"/>
          <c:tx>
            <c:strRef>
              <c:f>Sheet1!$B$1</c:f>
              <c:strCache>
                <c:ptCount val="1"/>
                <c:pt idx="0">
                  <c:v>value</c:v>
                </c:pt>
              </c:strCache>
            </c:strRef>
          </c:tx>
          <c:spPr>
            <a:ln w="28575">
              <a:noFill/>
            </a:ln>
            <a:effectLst/>
            <a:scene3d>
              <a:camera prst="orthographicFront"/>
              <a:lightRig rig="threePt" dir="t"/>
            </a:scene3d>
            <a:sp3d/>
          </c:spPr>
          <c:dPt>
            <c:idx val="0"/>
            <c:bubble3D val="0"/>
            <c:spPr>
              <a:solidFill>
                <a:srgbClr val="005BAA"/>
              </a:solidFill>
              <a:ln w="28575">
                <a:noFill/>
              </a:ln>
              <a:effectLst/>
              <a:scene3d>
                <a:camera prst="orthographicFront"/>
                <a:lightRig rig="threePt" dir="t"/>
              </a:scene3d>
              <a:sp3d/>
            </c:spPr>
            <c:extLst>
              <c:ext xmlns:c16="http://schemas.microsoft.com/office/drawing/2014/chart" uri="{C3380CC4-5D6E-409C-BE32-E72D297353CC}">
                <c16:uniqueId val="{00000001-BC55-4805-BDCB-2D575D1044AB}"/>
              </c:ext>
            </c:extLst>
          </c:dPt>
          <c:dPt>
            <c:idx val="1"/>
            <c:bubble3D val="0"/>
            <c:spPr>
              <a:solidFill>
                <a:srgbClr val="00B5D5"/>
              </a:solidFill>
              <a:ln w="28575">
                <a:noFill/>
              </a:ln>
              <a:effectLst/>
              <a:scene3d>
                <a:camera prst="orthographicFront"/>
                <a:lightRig rig="threePt" dir="t"/>
              </a:scene3d>
              <a:sp3d/>
            </c:spPr>
            <c:extLst>
              <c:ext xmlns:c16="http://schemas.microsoft.com/office/drawing/2014/chart" uri="{C3380CC4-5D6E-409C-BE32-E72D297353CC}">
                <c16:uniqueId val="{00000003-BC55-4805-BDCB-2D575D1044AB}"/>
              </c:ext>
            </c:extLst>
          </c:dPt>
          <c:dPt>
            <c:idx val="2"/>
            <c:bubble3D val="0"/>
            <c:spPr>
              <a:solidFill>
                <a:srgbClr val="FAA61A"/>
              </a:solidFill>
              <a:ln w="28575">
                <a:noFill/>
              </a:ln>
              <a:effectLst/>
              <a:scene3d>
                <a:camera prst="orthographicFront"/>
                <a:lightRig rig="threePt" dir="t"/>
              </a:scene3d>
              <a:sp3d/>
            </c:spPr>
            <c:extLst>
              <c:ext xmlns:c16="http://schemas.microsoft.com/office/drawing/2014/chart" uri="{C3380CC4-5D6E-409C-BE32-E72D297353CC}">
                <c16:uniqueId val="{00000005-BC55-4805-BDCB-2D575D1044AB}"/>
              </c:ext>
            </c:extLst>
          </c:dPt>
          <c:dPt>
            <c:idx val="3"/>
            <c:bubble3D val="0"/>
            <c:spPr>
              <a:solidFill>
                <a:srgbClr val="70BF54"/>
              </a:solidFill>
              <a:ln w="28575">
                <a:noFill/>
              </a:ln>
              <a:effectLst/>
              <a:scene3d>
                <a:camera prst="orthographicFront"/>
                <a:lightRig rig="threePt" dir="t"/>
              </a:scene3d>
              <a:sp3d/>
            </c:spPr>
            <c:extLst>
              <c:ext xmlns:c16="http://schemas.microsoft.com/office/drawing/2014/chart" uri="{C3380CC4-5D6E-409C-BE32-E72D297353CC}">
                <c16:uniqueId val="{00000007-BC55-4805-BDCB-2D575D1044AB}"/>
              </c:ext>
            </c:extLst>
          </c:dPt>
          <c:dLbls>
            <c:delete val="1"/>
          </c:dLbls>
          <c:cat>
            <c:strRef>
              <c:f>Sheet1!$A$2:$A$5</c:f>
              <c:strCache>
                <c:ptCount val="4"/>
                <c:pt idx="0">
                  <c:v>Sale</c:v>
                </c:pt>
                <c:pt idx="1">
                  <c:v>Revenue</c:v>
                </c:pt>
                <c:pt idx="2">
                  <c:v>Profit</c:v>
                </c:pt>
                <c:pt idx="3">
                  <c:v>Expenditure</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BC55-4805-BDCB-2D575D1044AB}"/>
            </c:ext>
          </c:extLst>
        </c:ser>
        <c:dLbls>
          <c:showLegendKey val="0"/>
          <c:showVal val="0"/>
          <c:showCatName val="0"/>
          <c:showSerName val="0"/>
          <c:showPercent val="1"/>
          <c:showBubbleSize val="0"/>
          <c:showLeaderLines val="1"/>
        </c:dLbls>
        <c:firstSliceAng val="0"/>
        <c:holeSize val="65"/>
      </c:doughnutChart>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1994C5B1-5D64-DD4B-84CE-49467066B0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latin typeface="Arial" panose="020B0604020202020204" pitchFamily="34" charset="0"/>
            </a:endParaRPr>
          </a:p>
        </p:txBody>
      </p:sp>
      <p:sp>
        <p:nvSpPr>
          <p:cNvPr id="3" name="Marcador de fecha 2">
            <a:extLst>
              <a:ext uri="{FF2B5EF4-FFF2-40B4-BE49-F238E27FC236}">
                <a16:creationId xmlns:a16="http://schemas.microsoft.com/office/drawing/2014/main" id="{BA8A759C-D84B-4B42-8853-5AD67C2297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3D2DC6E-1291-DF47-962B-9B9061A83F1C}" type="datetimeFigureOut">
              <a:rPr lang="es-ES" smtClean="0">
                <a:latin typeface="Arial" panose="020B0604020202020204" pitchFamily="34" charset="0"/>
              </a:rPr>
              <a:t>29/05/2023</a:t>
            </a:fld>
            <a:endParaRPr lang="es-ES" dirty="0">
              <a:latin typeface="Arial" panose="020B0604020202020204" pitchFamily="34" charset="0"/>
            </a:endParaRPr>
          </a:p>
        </p:txBody>
      </p:sp>
      <p:sp>
        <p:nvSpPr>
          <p:cNvPr id="4" name="Marcador de pie de página 3">
            <a:extLst>
              <a:ext uri="{FF2B5EF4-FFF2-40B4-BE49-F238E27FC236}">
                <a16:creationId xmlns:a16="http://schemas.microsoft.com/office/drawing/2014/main" id="{9AD584F3-7A75-DD44-B0D1-77A51EC8604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latin typeface="Arial" panose="020B0604020202020204" pitchFamily="34" charset="0"/>
            </a:endParaRPr>
          </a:p>
        </p:txBody>
      </p:sp>
      <p:sp>
        <p:nvSpPr>
          <p:cNvPr id="5" name="Marcador de número de diapositiva 4">
            <a:extLst>
              <a:ext uri="{FF2B5EF4-FFF2-40B4-BE49-F238E27FC236}">
                <a16:creationId xmlns:a16="http://schemas.microsoft.com/office/drawing/2014/main" id="{245AAE84-ECC6-E14F-A668-AAE3D721860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41CD7D-B8C2-994D-ACDC-667552003B3D}" type="slidenum">
              <a:rPr lang="es-ES" smtClean="0">
                <a:latin typeface="Arial" panose="020B0604020202020204" pitchFamily="34" charset="0"/>
              </a:rPr>
              <a:t>‹#›</a:t>
            </a:fld>
            <a:endParaRPr lang="es-ES" dirty="0">
              <a:latin typeface="Arial" panose="020B0604020202020204" pitchFamily="34" charset="0"/>
            </a:endParaRPr>
          </a:p>
        </p:txBody>
      </p:sp>
    </p:spTree>
    <p:extLst>
      <p:ext uri="{BB962C8B-B14F-4D97-AF65-F5344CB8AC3E}">
        <p14:creationId xmlns:p14="http://schemas.microsoft.com/office/powerpoint/2010/main" val="17230815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55EE6F-449F-4C67-91D8-A42ECC863387}" type="datetimeFigureOut">
              <a:rPr lang="en-US" smtClean="0"/>
              <a:t>5/29/2023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7ADB20-D4A1-4748-BA66-A2B3CA7322A9}" type="slidenum">
              <a:rPr lang="en-US" smtClean="0"/>
              <a:t>‹#›</a:t>
            </a:fld>
            <a:endParaRPr lang="en-US"/>
          </a:p>
        </p:txBody>
      </p:sp>
    </p:spTree>
    <p:extLst>
      <p:ext uri="{BB962C8B-B14F-4D97-AF65-F5344CB8AC3E}">
        <p14:creationId xmlns:p14="http://schemas.microsoft.com/office/powerpoint/2010/main" val="2413367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dirty="0"/>
          </a:p>
        </p:txBody>
      </p:sp>
      <p:sp>
        <p:nvSpPr>
          <p:cNvPr id="4" name="Slide Number Placeholder 3"/>
          <p:cNvSpPr>
            <a:spLocks noGrp="1"/>
          </p:cNvSpPr>
          <p:nvPr>
            <p:ph type="sldNum" sz="quarter" idx="5"/>
          </p:nvPr>
        </p:nvSpPr>
        <p:spPr/>
        <p:txBody>
          <a:bodyPr/>
          <a:lstStyle/>
          <a:p>
            <a:fld id="{BC7ADB20-D4A1-4748-BA66-A2B3CA7322A9}" type="slidenum">
              <a:rPr lang="en-US" smtClean="0"/>
              <a:t>2</a:t>
            </a:fld>
            <a:endParaRPr lang="en-US"/>
          </a:p>
        </p:txBody>
      </p:sp>
    </p:spTree>
    <p:extLst>
      <p:ext uri="{BB962C8B-B14F-4D97-AF65-F5344CB8AC3E}">
        <p14:creationId xmlns:p14="http://schemas.microsoft.com/office/powerpoint/2010/main" val="835776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dirty="0"/>
          </a:p>
        </p:txBody>
      </p:sp>
      <p:sp>
        <p:nvSpPr>
          <p:cNvPr id="4" name="Slide Number Placeholder 3"/>
          <p:cNvSpPr>
            <a:spLocks noGrp="1"/>
          </p:cNvSpPr>
          <p:nvPr>
            <p:ph type="sldNum" sz="quarter" idx="5"/>
          </p:nvPr>
        </p:nvSpPr>
        <p:spPr/>
        <p:txBody>
          <a:bodyPr/>
          <a:lstStyle/>
          <a:p>
            <a:fld id="{BC7ADB20-D4A1-4748-BA66-A2B3CA7322A9}" type="slidenum">
              <a:rPr lang="en-US" smtClean="0"/>
              <a:t>3</a:t>
            </a:fld>
            <a:endParaRPr lang="en-US"/>
          </a:p>
        </p:txBody>
      </p:sp>
    </p:spTree>
    <p:extLst>
      <p:ext uri="{BB962C8B-B14F-4D97-AF65-F5344CB8AC3E}">
        <p14:creationId xmlns:p14="http://schemas.microsoft.com/office/powerpoint/2010/main" val="3058088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dirty="0"/>
          </a:p>
        </p:txBody>
      </p:sp>
      <p:sp>
        <p:nvSpPr>
          <p:cNvPr id="4" name="Slide Number Placeholder 3"/>
          <p:cNvSpPr>
            <a:spLocks noGrp="1"/>
          </p:cNvSpPr>
          <p:nvPr>
            <p:ph type="sldNum" sz="quarter" idx="5"/>
          </p:nvPr>
        </p:nvSpPr>
        <p:spPr/>
        <p:txBody>
          <a:bodyPr/>
          <a:lstStyle/>
          <a:p>
            <a:fld id="{BC7ADB20-D4A1-4748-BA66-A2B3CA7322A9}" type="slidenum">
              <a:rPr lang="en-US" smtClean="0"/>
              <a:t>4</a:t>
            </a:fld>
            <a:endParaRPr lang="en-US"/>
          </a:p>
        </p:txBody>
      </p:sp>
    </p:spTree>
    <p:extLst>
      <p:ext uri="{BB962C8B-B14F-4D97-AF65-F5344CB8AC3E}">
        <p14:creationId xmlns:p14="http://schemas.microsoft.com/office/powerpoint/2010/main" val="1417917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dirty="0"/>
          </a:p>
        </p:txBody>
      </p:sp>
      <p:sp>
        <p:nvSpPr>
          <p:cNvPr id="4" name="Slide Number Placeholder 3"/>
          <p:cNvSpPr>
            <a:spLocks noGrp="1"/>
          </p:cNvSpPr>
          <p:nvPr>
            <p:ph type="sldNum" sz="quarter" idx="5"/>
          </p:nvPr>
        </p:nvSpPr>
        <p:spPr/>
        <p:txBody>
          <a:bodyPr/>
          <a:lstStyle/>
          <a:p>
            <a:fld id="{BC7ADB20-D4A1-4748-BA66-A2B3CA7322A9}" type="slidenum">
              <a:rPr lang="en-US" smtClean="0"/>
              <a:t>5</a:t>
            </a:fld>
            <a:endParaRPr lang="en-US"/>
          </a:p>
        </p:txBody>
      </p:sp>
    </p:spTree>
    <p:extLst>
      <p:ext uri="{BB962C8B-B14F-4D97-AF65-F5344CB8AC3E}">
        <p14:creationId xmlns:p14="http://schemas.microsoft.com/office/powerpoint/2010/main" val="40538918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quare-images">
    <p:spTree>
      <p:nvGrpSpPr>
        <p:cNvPr id="1" name=""/>
        <p:cNvGrpSpPr/>
        <p:nvPr/>
      </p:nvGrpSpPr>
      <p:grpSpPr>
        <a:xfrm>
          <a:off x="0" y="0"/>
          <a:ext cx="0" cy="0"/>
          <a:chOff x="0" y="0"/>
          <a:chExt cx="0" cy="0"/>
        </a:xfrm>
      </p:grpSpPr>
      <p:pic>
        <p:nvPicPr>
          <p:cNvPr id="6" name="Picture 5" descr="Logo&#10;&#10;Description automatically generated with low confidence">
            <a:extLst>
              <a:ext uri="{FF2B5EF4-FFF2-40B4-BE49-F238E27FC236}">
                <a16:creationId xmlns:a16="http://schemas.microsoft.com/office/drawing/2014/main" id="{02AFE16C-2473-0565-452E-AB86D7679E95}"/>
              </a:ext>
            </a:extLst>
          </p:cNvPr>
          <p:cNvPicPr>
            <a:picLocks noChangeAspect="1"/>
          </p:cNvPicPr>
          <p:nvPr userDrawn="1"/>
        </p:nvPicPr>
        <p:blipFill>
          <a:blip r:embed="rId2"/>
          <a:stretch>
            <a:fillRect/>
          </a:stretch>
        </p:blipFill>
        <p:spPr>
          <a:xfrm>
            <a:off x="760723" y="-18261"/>
            <a:ext cx="3042445" cy="1187715"/>
          </a:xfrm>
          <a:prstGeom prst="rect">
            <a:avLst/>
          </a:prstGeom>
        </p:spPr>
      </p:pic>
      <p:sp>
        <p:nvSpPr>
          <p:cNvPr id="10" name="Marcador de posición de imagen 9">
            <a:extLst>
              <a:ext uri="{FF2B5EF4-FFF2-40B4-BE49-F238E27FC236}">
                <a16:creationId xmlns:a16="http://schemas.microsoft.com/office/drawing/2014/main" id="{0AC09B4D-F42F-714A-848A-CE26871CDE15}"/>
              </a:ext>
            </a:extLst>
          </p:cNvPr>
          <p:cNvSpPr>
            <a:spLocks noGrp="1"/>
          </p:cNvSpPr>
          <p:nvPr>
            <p:ph type="pic" sz="quarter" idx="14" hasCustomPrompt="1"/>
          </p:nvPr>
        </p:nvSpPr>
        <p:spPr>
          <a:xfrm>
            <a:off x="5208588" y="1879600"/>
            <a:ext cx="1339850" cy="1684338"/>
          </a:xfrm>
          <a:prstGeom prst="rect">
            <a:avLst/>
          </a:prstGeom>
          <a:solidFill>
            <a:schemeClr val="tx1">
              <a:lumMod val="85000"/>
              <a:lumOff val="15000"/>
            </a:schemeClr>
          </a:solidFill>
        </p:spPr>
        <p:txBody>
          <a:bodyPr anchor="ctr">
            <a:normAutofit/>
          </a:bodyPr>
          <a:lstStyle>
            <a:lvl1pPr algn="ctr">
              <a:defRPr sz="900">
                <a:solidFill>
                  <a:schemeClr val="bg1"/>
                </a:solidFill>
              </a:defRPr>
            </a:lvl1pPr>
          </a:lstStyle>
          <a:p>
            <a:r>
              <a:rPr lang="es-ES" dirty="0" err="1"/>
              <a:t>Your</a:t>
            </a:r>
            <a:r>
              <a:rPr lang="es-ES" dirty="0"/>
              <a:t> </a:t>
            </a:r>
            <a:r>
              <a:rPr lang="es-ES" dirty="0" err="1"/>
              <a:t>image</a:t>
            </a:r>
            <a:r>
              <a:rPr lang="es-ES" dirty="0"/>
              <a:t> </a:t>
            </a:r>
            <a:r>
              <a:rPr lang="es-ES" dirty="0" err="1"/>
              <a:t>here</a:t>
            </a:r>
            <a:endParaRPr lang="es-ES" dirty="0"/>
          </a:p>
        </p:txBody>
      </p:sp>
      <p:sp>
        <p:nvSpPr>
          <p:cNvPr id="11" name="Marcador de posición de imagen 9">
            <a:extLst>
              <a:ext uri="{FF2B5EF4-FFF2-40B4-BE49-F238E27FC236}">
                <a16:creationId xmlns:a16="http://schemas.microsoft.com/office/drawing/2014/main" id="{6203C20F-E878-7745-A366-EB1EEA4CAB94}"/>
              </a:ext>
            </a:extLst>
          </p:cNvPr>
          <p:cNvSpPr>
            <a:spLocks noGrp="1"/>
          </p:cNvSpPr>
          <p:nvPr>
            <p:ph type="pic" sz="quarter" idx="15" hasCustomPrompt="1"/>
          </p:nvPr>
        </p:nvSpPr>
        <p:spPr>
          <a:xfrm>
            <a:off x="8815388" y="1879600"/>
            <a:ext cx="1339850" cy="1684338"/>
          </a:xfrm>
          <a:prstGeom prst="rect">
            <a:avLst/>
          </a:prstGeom>
          <a:solidFill>
            <a:schemeClr val="tx1">
              <a:lumMod val="85000"/>
              <a:lumOff val="15000"/>
            </a:schemeClr>
          </a:solidFill>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dirty="0" err="1"/>
              <a:t>Your</a:t>
            </a:r>
            <a:r>
              <a:rPr lang="es-ES" dirty="0"/>
              <a:t> </a:t>
            </a:r>
            <a:r>
              <a:rPr lang="es-ES" dirty="0" err="1"/>
              <a:t>image</a:t>
            </a:r>
            <a:r>
              <a:rPr lang="es-ES" dirty="0"/>
              <a:t> </a:t>
            </a:r>
            <a:r>
              <a:rPr lang="es-ES" dirty="0" err="1"/>
              <a:t>here</a:t>
            </a:r>
            <a:endParaRPr lang="es-ES" dirty="0"/>
          </a:p>
        </p:txBody>
      </p:sp>
      <p:sp>
        <p:nvSpPr>
          <p:cNvPr id="12" name="Marcador de posición de imagen 9">
            <a:extLst>
              <a:ext uri="{FF2B5EF4-FFF2-40B4-BE49-F238E27FC236}">
                <a16:creationId xmlns:a16="http://schemas.microsoft.com/office/drawing/2014/main" id="{B9F55B83-D026-7544-BF73-70F5BFCBAA07}"/>
              </a:ext>
            </a:extLst>
          </p:cNvPr>
          <p:cNvSpPr>
            <a:spLocks noGrp="1"/>
          </p:cNvSpPr>
          <p:nvPr>
            <p:ph type="pic" sz="quarter" idx="16" hasCustomPrompt="1"/>
          </p:nvPr>
        </p:nvSpPr>
        <p:spPr>
          <a:xfrm>
            <a:off x="5208588" y="4279900"/>
            <a:ext cx="1339850" cy="1684338"/>
          </a:xfrm>
          <a:prstGeom prst="rect">
            <a:avLst/>
          </a:prstGeom>
          <a:solidFill>
            <a:schemeClr val="tx1">
              <a:lumMod val="85000"/>
              <a:lumOff val="15000"/>
            </a:schemeClr>
          </a:solidFill>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dirty="0" err="1"/>
              <a:t>Your</a:t>
            </a:r>
            <a:r>
              <a:rPr lang="es-ES" dirty="0"/>
              <a:t> </a:t>
            </a:r>
            <a:r>
              <a:rPr lang="es-ES" dirty="0" err="1"/>
              <a:t>image</a:t>
            </a:r>
            <a:r>
              <a:rPr lang="es-ES" dirty="0"/>
              <a:t> </a:t>
            </a:r>
            <a:r>
              <a:rPr lang="es-ES" dirty="0" err="1"/>
              <a:t>here</a:t>
            </a:r>
            <a:endParaRPr lang="es-ES" dirty="0"/>
          </a:p>
        </p:txBody>
      </p:sp>
      <p:sp>
        <p:nvSpPr>
          <p:cNvPr id="13" name="Marcador de posición de imagen 9">
            <a:extLst>
              <a:ext uri="{FF2B5EF4-FFF2-40B4-BE49-F238E27FC236}">
                <a16:creationId xmlns:a16="http://schemas.microsoft.com/office/drawing/2014/main" id="{9C3D87E3-091F-AC41-95B4-2D73D9F0DB13}"/>
              </a:ext>
            </a:extLst>
          </p:cNvPr>
          <p:cNvSpPr>
            <a:spLocks noGrp="1"/>
          </p:cNvSpPr>
          <p:nvPr>
            <p:ph type="pic" sz="quarter" idx="17" hasCustomPrompt="1"/>
          </p:nvPr>
        </p:nvSpPr>
        <p:spPr>
          <a:xfrm>
            <a:off x="8815388" y="4279900"/>
            <a:ext cx="1339850" cy="1684338"/>
          </a:xfrm>
          <a:prstGeom prst="rect">
            <a:avLst/>
          </a:prstGeom>
          <a:solidFill>
            <a:schemeClr val="tx1">
              <a:lumMod val="85000"/>
              <a:lumOff val="15000"/>
            </a:schemeClr>
          </a:solidFill>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dirty="0" err="1"/>
              <a:t>Your</a:t>
            </a:r>
            <a:r>
              <a:rPr lang="es-ES" dirty="0"/>
              <a:t> </a:t>
            </a:r>
            <a:r>
              <a:rPr lang="es-ES" dirty="0" err="1"/>
              <a:t>image</a:t>
            </a:r>
            <a:r>
              <a:rPr lang="es-ES" dirty="0"/>
              <a:t> </a:t>
            </a:r>
            <a:r>
              <a:rPr lang="es-ES" dirty="0" err="1"/>
              <a:t>here</a:t>
            </a:r>
            <a:endParaRPr lang="es-ES" dirty="0"/>
          </a:p>
        </p:txBody>
      </p:sp>
      <p:cxnSp>
        <p:nvCxnSpPr>
          <p:cNvPr id="5" name="Straight Connector 2">
            <a:extLst>
              <a:ext uri="{FF2B5EF4-FFF2-40B4-BE49-F238E27FC236}">
                <a16:creationId xmlns:a16="http://schemas.microsoft.com/office/drawing/2014/main" id="{C4283362-401A-F1CC-C52C-CCA6A44D5E09}"/>
              </a:ext>
            </a:extLst>
          </p:cNvPr>
          <p:cNvCxnSpPr/>
          <p:nvPr userDrawn="1"/>
        </p:nvCxnSpPr>
        <p:spPr>
          <a:xfrm>
            <a:off x="0" y="1113452"/>
            <a:ext cx="12192000" cy="0"/>
          </a:xfrm>
          <a:prstGeom prst="line">
            <a:avLst/>
          </a:prstGeom>
          <a:ln w="19050">
            <a:solidFill>
              <a:srgbClr val="005BAA"/>
            </a:solidFill>
          </a:ln>
        </p:spPr>
        <p:style>
          <a:lnRef idx="1">
            <a:schemeClr val="accent1"/>
          </a:lnRef>
          <a:fillRef idx="0">
            <a:schemeClr val="accent1"/>
          </a:fillRef>
          <a:effectRef idx="0">
            <a:schemeClr val="accent1"/>
          </a:effectRef>
          <a:fontRef idx="minor">
            <a:schemeClr val="tx1"/>
          </a:fontRef>
        </p:style>
      </p:cxnSp>
      <p:sp>
        <p:nvSpPr>
          <p:cNvPr id="8" name="CuadroTexto 2">
            <a:extLst>
              <a:ext uri="{FF2B5EF4-FFF2-40B4-BE49-F238E27FC236}">
                <a16:creationId xmlns:a16="http://schemas.microsoft.com/office/drawing/2014/main" id="{95B55443-453C-4DEE-8BCA-F99CC8B4B9BB}"/>
              </a:ext>
            </a:extLst>
          </p:cNvPr>
          <p:cNvSpPr txBox="1"/>
          <p:nvPr userDrawn="1"/>
        </p:nvSpPr>
        <p:spPr>
          <a:xfrm>
            <a:off x="845684" y="1851185"/>
            <a:ext cx="3042444" cy="461665"/>
          </a:xfrm>
          <a:prstGeom prst="rect">
            <a:avLst/>
          </a:prstGeom>
          <a:noFill/>
        </p:spPr>
        <p:txBody>
          <a:bodyPr wrap="square" rtlCol="0">
            <a:spAutoFit/>
          </a:bodyPr>
          <a:lstStyle/>
          <a:p>
            <a:r>
              <a:rPr lang="hr-HR" sz="2400" dirty="0">
                <a:solidFill>
                  <a:schemeClr val="tx1">
                    <a:lumMod val="95000"/>
                    <a:lumOff val="5000"/>
                  </a:schemeClr>
                </a:solidFill>
                <a:latin typeface="Verdana" panose="020B0604030504040204" pitchFamily="34" charset="0"/>
                <a:ea typeface="Verdana" panose="020B0604030504040204" pitchFamily="34" charset="0"/>
                <a:cs typeface="Roboto" panose="02000000000000000000" pitchFamily="2" charset="0"/>
              </a:rPr>
              <a:t>1</a:t>
            </a:r>
            <a:r>
              <a:rPr lang="es-ES" sz="2400" dirty="0">
                <a:solidFill>
                  <a:schemeClr val="tx1">
                    <a:lumMod val="95000"/>
                    <a:lumOff val="5000"/>
                  </a:schemeClr>
                </a:solidFill>
                <a:latin typeface="Verdana" panose="020B0604030504040204" pitchFamily="34" charset="0"/>
                <a:ea typeface="Verdana" panose="020B0604030504040204" pitchFamily="34" charset="0"/>
                <a:cs typeface="Roboto" panose="02000000000000000000" pitchFamily="2" charset="0"/>
              </a:rPr>
              <a:t>.1 </a:t>
            </a:r>
            <a:r>
              <a:rPr lang="hr-HR" sz="2400" dirty="0" err="1">
                <a:solidFill>
                  <a:schemeClr val="tx1">
                    <a:lumMod val="95000"/>
                    <a:lumOff val="5000"/>
                  </a:schemeClr>
                </a:solidFill>
                <a:latin typeface="Verdana" panose="020B0604030504040204" pitchFamily="34" charset="0"/>
                <a:ea typeface="Verdana" panose="020B0604030504040204" pitchFamily="34" charset="0"/>
                <a:cs typeface="Roboto" panose="02000000000000000000" pitchFamily="2" charset="0"/>
              </a:rPr>
              <a:t>Lorem</a:t>
            </a:r>
            <a:r>
              <a:rPr lang="hr-HR" sz="2400" dirty="0">
                <a:solidFill>
                  <a:schemeClr val="tx1">
                    <a:lumMod val="95000"/>
                    <a:lumOff val="5000"/>
                  </a:schemeClr>
                </a:solidFill>
                <a:latin typeface="Verdana" panose="020B0604030504040204" pitchFamily="34" charset="0"/>
                <a:ea typeface="Verdana" panose="020B0604030504040204" pitchFamily="34" charset="0"/>
                <a:cs typeface="Roboto" panose="02000000000000000000" pitchFamily="2" charset="0"/>
              </a:rPr>
              <a:t> </a:t>
            </a:r>
            <a:r>
              <a:rPr lang="hr-HR" sz="2400" dirty="0" err="1">
                <a:solidFill>
                  <a:schemeClr val="tx1">
                    <a:lumMod val="95000"/>
                    <a:lumOff val="5000"/>
                  </a:schemeClr>
                </a:solidFill>
                <a:latin typeface="Verdana" panose="020B0604030504040204" pitchFamily="34" charset="0"/>
                <a:ea typeface="Verdana" panose="020B0604030504040204" pitchFamily="34" charset="0"/>
                <a:cs typeface="Roboto" panose="02000000000000000000" pitchFamily="2" charset="0"/>
              </a:rPr>
              <a:t>ipsum</a:t>
            </a:r>
            <a:endParaRPr lang="es-ES" sz="2400" dirty="0">
              <a:solidFill>
                <a:schemeClr val="tx1">
                  <a:lumMod val="95000"/>
                  <a:lumOff val="5000"/>
                </a:schemeClr>
              </a:solidFill>
              <a:latin typeface="Verdana" panose="020B0604030504040204" pitchFamily="34" charset="0"/>
              <a:ea typeface="Verdana" panose="020B0604030504040204" pitchFamily="34" charset="0"/>
              <a:cs typeface="Roboto" panose="02000000000000000000" pitchFamily="2" charset="0"/>
            </a:endParaRPr>
          </a:p>
        </p:txBody>
      </p:sp>
      <p:sp>
        <p:nvSpPr>
          <p:cNvPr id="9" name="CuadroTexto 8">
            <a:extLst>
              <a:ext uri="{FF2B5EF4-FFF2-40B4-BE49-F238E27FC236}">
                <a16:creationId xmlns:a16="http://schemas.microsoft.com/office/drawing/2014/main" id="{0FA90B4F-430A-ED76-56F5-277ACC139BFC}"/>
              </a:ext>
            </a:extLst>
          </p:cNvPr>
          <p:cNvSpPr txBox="1"/>
          <p:nvPr userDrawn="1"/>
        </p:nvSpPr>
        <p:spPr>
          <a:xfrm>
            <a:off x="6857776" y="2452929"/>
            <a:ext cx="1586424" cy="584775"/>
          </a:xfrm>
          <a:prstGeom prst="rect">
            <a:avLst/>
          </a:prstGeom>
          <a:noFill/>
        </p:spPr>
        <p:txBody>
          <a:bodyPr wrap="square" rtlCol="0">
            <a:spAutoFit/>
          </a:bodyPr>
          <a:lstStyle/>
          <a:p>
            <a:r>
              <a:rPr lang="hr-HR" sz="1600" dirty="0" err="1">
                <a:latin typeface="Verdana" panose="020B0604030504040204" pitchFamily="34" charset="0"/>
                <a:ea typeface="Verdana" panose="020B0604030504040204" pitchFamily="34" charset="0"/>
              </a:rPr>
              <a:t>Lorem</a:t>
            </a:r>
            <a:endParaRPr lang="hr-HR" sz="1600" dirty="0">
              <a:latin typeface="Verdana" panose="020B0604030504040204" pitchFamily="34" charset="0"/>
              <a:ea typeface="Verdana" panose="020B0604030504040204" pitchFamily="34" charset="0"/>
            </a:endParaRPr>
          </a:p>
          <a:p>
            <a:r>
              <a:rPr lang="hr-HR" sz="1600" dirty="0" err="1">
                <a:latin typeface="Verdana" panose="020B0604030504040204" pitchFamily="34" charset="0"/>
                <a:ea typeface="Verdana" panose="020B0604030504040204" pitchFamily="34" charset="0"/>
              </a:rPr>
              <a:t>Ipsum</a:t>
            </a:r>
            <a:endParaRPr lang="es-ES" sz="1600" dirty="0">
              <a:latin typeface="Verdana" panose="020B0604030504040204" pitchFamily="34" charset="0"/>
              <a:ea typeface="Verdana" panose="020B0604030504040204" pitchFamily="34" charset="0"/>
            </a:endParaRPr>
          </a:p>
        </p:txBody>
      </p:sp>
      <p:sp>
        <p:nvSpPr>
          <p:cNvPr id="14" name="CuadroTexto 16">
            <a:extLst>
              <a:ext uri="{FF2B5EF4-FFF2-40B4-BE49-F238E27FC236}">
                <a16:creationId xmlns:a16="http://schemas.microsoft.com/office/drawing/2014/main" id="{406CABAF-C8CB-146F-0AAF-CACEED1E7067}"/>
              </a:ext>
            </a:extLst>
          </p:cNvPr>
          <p:cNvSpPr txBox="1"/>
          <p:nvPr userDrawn="1"/>
        </p:nvSpPr>
        <p:spPr>
          <a:xfrm>
            <a:off x="10456792" y="2452929"/>
            <a:ext cx="1103837" cy="584775"/>
          </a:xfrm>
          <a:prstGeom prst="rect">
            <a:avLst/>
          </a:prstGeom>
          <a:noFill/>
        </p:spPr>
        <p:txBody>
          <a:bodyPr wrap="square" rtlCol="0">
            <a:spAutoFit/>
          </a:bodyPr>
          <a:lstStyle/>
          <a:p>
            <a:r>
              <a:rPr lang="hr-HR" sz="1600" dirty="0" err="1">
                <a:latin typeface="Verdana" panose="020B0604030504040204" pitchFamily="34" charset="0"/>
                <a:ea typeface="Verdana" panose="020B0604030504040204" pitchFamily="34" charset="0"/>
              </a:rPr>
              <a:t>Lorem</a:t>
            </a:r>
            <a:endParaRPr lang="hr-HR" sz="1600" dirty="0">
              <a:latin typeface="Verdana" panose="020B0604030504040204" pitchFamily="34" charset="0"/>
              <a:ea typeface="Verdana" panose="020B0604030504040204" pitchFamily="34" charset="0"/>
            </a:endParaRPr>
          </a:p>
          <a:p>
            <a:r>
              <a:rPr lang="hr-HR" sz="1600" dirty="0" err="1">
                <a:latin typeface="Verdana" panose="020B0604030504040204" pitchFamily="34" charset="0"/>
                <a:ea typeface="Verdana" panose="020B0604030504040204" pitchFamily="34" charset="0"/>
              </a:rPr>
              <a:t>Ipsum</a:t>
            </a:r>
            <a:endParaRPr lang="es-ES" sz="1600" dirty="0">
              <a:latin typeface="Verdana" panose="020B0604030504040204" pitchFamily="34" charset="0"/>
              <a:ea typeface="Verdana" panose="020B0604030504040204" pitchFamily="34" charset="0"/>
            </a:endParaRPr>
          </a:p>
        </p:txBody>
      </p:sp>
      <p:sp>
        <p:nvSpPr>
          <p:cNvPr id="15" name="CuadroTexto 19">
            <a:extLst>
              <a:ext uri="{FF2B5EF4-FFF2-40B4-BE49-F238E27FC236}">
                <a16:creationId xmlns:a16="http://schemas.microsoft.com/office/drawing/2014/main" id="{BEC19989-D9E1-A1C7-5BBB-05AACB261AFC}"/>
              </a:ext>
            </a:extLst>
          </p:cNvPr>
          <p:cNvSpPr txBox="1"/>
          <p:nvPr userDrawn="1"/>
        </p:nvSpPr>
        <p:spPr>
          <a:xfrm>
            <a:off x="6857776" y="4864605"/>
            <a:ext cx="1586424" cy="584775"/>
          </a:xfrm>
          <a:prstGeom prst="rect">
            <a:avLst/>
          </a:prstGeom>
          <a:noFill/>
        </p:spPr>
        <p:txBody>
          <a:bodyPr wrap="square" rtlCol="0">
            <a:spAutoFit/>
          </a:bodyPr>
          <a:lstStyle/>
          <a:p>
            <a:r>
              <a:rPr lang="hr-HR" sz="1600" dirty="0" err="1">
                <a:latin typeface="Verdana" panose="020B0604030504040204" pitchFamily="34" charset="0"/>
                <a:ea typeface="Verdana" panose="020B0604030504040204" pitchFamily="34" charset="0"/>
              </a:rPr>
              <a:t>Lorem</a:t>
            </a:r>
            <a:endParaRPr lang="hr-HR" sz="1600" dirty="0">
              <a:latin typeface="Verdana" panose="020B0604030504040204" pitchFamily="34" charset="0"/>
              <a:ea typeface="Verdana" panose="020B0604030504040204" pitchFamily="34" charset="0"/>
            </a:endParaRPr>
          </a:p>
          <a:p>
            <a:r>
              <a:rPr lang="hr-HR" sz="1600" dirty="0" err="1">
                <a:latin typeface="Verdana" panose="020B0604030504040204" pitchFamily="34" charset="0"/>
                <a:ea typeface="Verdana" panose="020B0604030504040204" pitchFamily="34" charset="0"/>
              </a:rPr>
              <a:t>Ipsum</a:t>
            </a:r>
            <a:endParaRPr lang="es-ES" sz="1600" dirty="0">
              <a:latin typeface="Verdana" panose="020B0604030504040204" pitchFamily="34" charset="0"/>
              <a:ea typeface="Verdana" panose="020B0604030504040204" pitchFamily="34" charset="0"/>
            </a:endParaRPr>
          </a:p>
        </p:txBody>
      </p:sp>
      <p:sp>
        <p:nvSpPr>
          <p:cNvPr id="16" name="CuadroTexto 22">
            <a:extLst>
              <a:ext uri="{FF2B5EF4-FFF2-40B4-BE49-F238E27FC236}">
                <a16:creationId xmlns:a16="http://schemas.microsoft.com/office/drawing/2014/main" id="{5A90660E-FA79-10CD-C580-B5E3BEB8907E}"/>
              </a:ext>
            </a:extLst>
          </p:cNvPr>
          <p:cNvSpPr txBox="1"/>
          <p:nvPr userDrawn="1"/>
        </p:nvSpPr>
        <p:spPr>
          <a:xfrm>
            <a:off x="10456792" y="4864605"/>
            <a:ext cx="1157358" cy="584775"/>
          </a:xfrm>
          <a:prstGeom prst="rect">
            <a:avLst/>
          </a:prstGeom>
          <a:noFill/>
        </p:spPr>
        <p:txBody>
          <a:bodyPr wrap="square" rtlCol="0">
            <a:spAutoFit/>
          </a:bodyPr>
          <a:lstStyle/>
          <a:p>
            <a:r>
              <a:rPr lang="hr-HR" sz="1600" dirty="0" err="1">
                <a:latin typeface="Verdana" panose="020B0604030504040204" pitchFamily="34" charset="0"/>
                <a:ea typeface="Verdana" panose="020B0604030504040204" pitchFamily="34" charset="0"/>
              </a:rPr>
              <a:t>Lorem</a:t>
            </a:r>
            <a:endParaRPr lang="hr-HR" sz="1600" dirty="0">
              <a:latin typeface="Verdana" panose="020B0604030504040204" pitchFamily="34" charset="0"/>
              <a:ea typeface="Verdana" panose="020B0604030504040204" pitchFamily="34" charset="0"/>
            </a:endParaRPr>
          </a:p>
          <a:p>
            <a:r>
              <a:rPr lang="hr-HR" sz="1600" dirty="0" err="1">
                <a:latin typeface="Verdana" panose="020B0604030504040204" pitchFamily="34" charset="0"/>
                <a:ea typeface="Verdana" panose="020B0604030504040204" pitchFamily="34" charset="0"/>
              </a:rPr>
              <a:t>Ipsum</a:t>
            </a:r>
            <a:endParaRPr lang="es-ES" sz="1600" dirty="0">
              <a:latin typeface="Verdana" panose="020B0604030504040204" pitchFamily="34" charset="0"/>
              <a:ea typeface="Verdana" panose="020B0604030504040204" pitchFamily="34" charset="0"/>
            </a:endParaRPr>
          </a:p>
        </p:txBody>
      </p:sp>
      <p:sp>
        <p:nvSpPr>
          <p:cNvPr id="17" name="CuadroTexto 2">
            <a:extLst>
              <a:ext uri="{FF2B5EF4-FFF2-40B4-BE49-F238E27FC236}">
                <a16:creationId xmlns:a16="http://schemas.microsoft.com/office/drawing/2014/main" id="{94BD3326-2C5E-E7FA-857B-F79389521B2F}"/>
              </a:ext>
            </a:extLst>
          </p:cNvPr>
          <p:cNvSpPr txBox="1"/>
          <p:nvPr userDrawn="1"/>
        </p:nvSpPr>
        <p:spPr>
          <a:xfrm>
            <a:off x="845684" y="2666794"/>
            <a:ext cx="4053566" cy="2308324"/>
          </a:xfrm>
          <a:prstGeom prst="rect">
            <a:avLst/>
          </a:prstGeom>
          <a:noFill/>
        </p:spPr>
        <p:txBody>
          <a:bodyPr wrap="square" rtlCol="0">
            <a:spAutoFit/>
          </a:bodyPr>
          <a:lstStyle/>
          <a:p>
            <a:r>
              <a:rPr lang="hr-HR" sz="3600" b="1" dirty="0" err="1">
                <a:solidFill>
                  <a:srgbClr val="42AB37"/>
                </a:solidFill>
                <a:latin typeface="Verdana" panose="020B0604030504040204" pitchFamily="34" charset="0"/>
                <a:ea typeface="Verdana" panose="020B0604030504040204" pitchFamily="34" charset="0"/>
                <a:cs typeface="Roboto" panose="02000000000000000000" pitchFamily="2" charset="0"/>
              </a:rPr>
              <a:t>Lorem</a:t>
            </a:r>
            <a:r>
              <a:rPr lang="hr-HR" sz="3600" b="1" dirty="0">
                <a:solidFill>
                  <a:srgbClr val="42AB37"/>
                </a:solidFill>
                <a:latin typeface="Verdana" panose="020B0604030504040204" pitchFamily="34" charset="0"/>
                <a:ea typeface="Verdana" panose="020B0604030504040204" pitchFamily="34" charset="0"/>
                <a:cs typeface="Roboto" panose="02000000000000000000" pitchFamily="2" charset="0"/>
              </a:rPr>
              <a:t> </a:t>
            </a:r>
            <a:r>
              <a:rPr lang="hr-HR" sz="3600" b="1" dirty="0" err="1">
                <a:solidFill>
                  <a:srgbClr val="42AB37"/>
                </a:solidFill>
                <a:latin typeface="Verdana" panose="020B0604030504040204" pitchFamily="34" charset="0"/>
                <a:ea typeface="Verdana" panose="020B0604030504040204" pitchFamily="34" charset="0"/>
                <a:cs typeface="Roboto" panose="02000000000000000000" pitchFamily="2" charset="0"/>
              </a:rPr>
              <a:t>Ipsum</a:t>
            </a:r>
            <a:endParaRPr lang="hr-HR" sz="3600" b="1" dirty="0">
              <a:solidFill>
                <a:srgbClr val="42AB37"/>
              </a:solidFill>
              <a:latin typeface="Verdana" panose="020B0604030504040204" pitchFamily="34" charset="0"/>
              <a:ea typeface="Verdana" panose="020B0604030504040204" pitchFamily="34" charset="0"/>
              <a:cs typeface="Roboto" panose="02000000000000000000" pitchFamily="2" charset="0"/>
            </a:endParaRPr>
          </a:p>
          <a:p>
            <a:r>
              <a:rPr lang="hr-HR" sz="3600" b="1" dirty="0" err="1">
                <a:solidFill>
                  <a:srgbClr val="42AB37"/>
                </a:solidFill>
                <a:latin typeface="Verdana" panose="020B0604030504040204" pitchFamily="34" charset="0"/>
                <a:ea typeface="Verdana" panose="020B0604030504040204" pitchFamily="34" charset="0"/>
                <a:cs typeface="Roboto" panose="02000000000000000000" pitchFamily="2" charset="0"/>
              </a:rPr>
              <a:t>peria</a:t>
            </a:r>
            <a:r>
              <a:rPr lang="hr-HR" sz="3600" b="1" dirty="0">
                <a:solidFill>
                  <a:srgbClr val="42AB37"/>
                </a:solidFill>
                <a:latin typeface="Verdana" panose="020B0604030504040204" pitchFamily="34" charset="0"/>
                <a:ea typeface="Verdana" panose="020B0604030504040204" pitchFamily="34" charset="0"/>
                <a:cs typeface="Roboto" panose="02000000000000000000" pitchFamily="2" charset="0"/>
              </a:rPr>
              <a:t> </a:t>
            </a:r>
            <a:r>
              <a:rPr lang="hr-HR" sz="3600" b="1" dirty="0" err="1">
                <a:solidFill>
                  <a:srgbClr val="42AB37"/>
                </a:solidFill>
                <a:latin typeface="Verdana" panose="020B0604030504040204" pitchFamily="34" charset="0"/>
                <a:ea typeface="Verdana" panose="020B0604030504040204" pitchFamily="34" charset="0"/>
                <a:cs typeface="Roboto" panose="02000000000000000000" pitchFamily="2" charset="0"/>
              </a:rPr>
              <a:t>quatures</a:t>
            </a:r>
            <a:r>
              <a:rPr lang="hr-HR" sz="3600" b="1" dirty="0">
                <a:solidFill>
                  <a:srgbClr val="42AB37"/>
                </a:solidFill>
                <a:latin typeface="Verdana" panose="020B0604030504040204" pitchFamily="34" charset="0"/>
                <a:ea typeface="Verdana" panose="020B0604030504040204" pitchFamily="34" charset="0"/>
                <a:cs typeface="Roboto" panose="02000000000000000000" pitchFamily="2" charset="0"/>
              </a:rPr>
              <a:t> </a:t>
            </a:r>
            <a:r>
              <a:rPr lang="hr-HR" sz="3600" b="1" dirty="0" err="1">
                <a:solidFill>
                  <a:srgbClr val="42AB37"/>
                </a:solidFill>
                <a:latin typeface="Verdana" panose="020B0604030504040204" pitchFamily="34" charset="0"/>
                <a:ea typeface="Verdana" panose="020B0604030504040204" pitchFamily="34" charset="0"/>
                <a:cs typeface="Roboto" panose="02000000000000000000" pitchFamily="2" charset="0"/>
              </a:rPr>
              <a:t>qui</a:t>
            </a:r>
            <a:r>
              <a:rPr lang="hr-HR" sz="3600" b="1" dirty="0">
                <a:solidFill>
                  <a:srgbClr val="42AB37"/>
                </a:solidFill>
                <a:latin typeface="Verdana" panose="020B0604030504040204" pitchFamily="34" charset="0"/>
                <a:ea typeface="Verdana" panose="020B0604030504040204" pitchFamily="34" charset="0"/>
                <a:cs typeface="Roboto" panose="02000000000000000000" pitchFamily="2" charset="0"/>
              </a:rPr>
              <a:t> </a:t>
            </a:r>
            <a:r>
              <a:rPr lang="hr-HR" sz="3600" b="1" dirty="0" err="1">
                <a:solidFill>
                  <a:srgbClr val="42AB37"/>
                </a:solidFill>
                <a:latin typeface="Verdana" panose="020B0604030504040204" pitchFamily="34" charset="0"/>
                <a:ea typeface="Verdana" panose="020B0604030504040204" pitchFamily="34" charset="0"/>
                <a:cs typeface="Roboto" panose="02000000000000000000" pitchFamily="2" charset="0"/>
              </a:rPr>
              <a:t>quatas</a:t>
            </a:r>
            <a:r>
              <a:rPr lang="hr-HR" sz="3600" b="1" dirty="0">
                <a:solidFill>
                  <a:srgbClr val="42AB37"/>
                </a:solidFill>
                <a:latin typeface="Verdana" panose="020B0604030504040204" pitchFamily="34" charset="0"/>
                <a:ea typeface="Verdana" panose="020B0604030504040204" pitchFamily="34" charset="0"/>
                <a:cs typeface="Roboto" panose="02000000000000000000" pitchFamily="2" charset="0"/>
              </a:rPr>
              <a:t> </a:t>
            </a:r>
            <a:r>
              <a:rPr lang="hr-HR" sz="3600" b="1" dirty="0" err="1">
                <a:solidFill>
                  <a:srgbClr val="42AB37"/>
                </a:solidFill>
                <a:latin typeface="Verdana" panose="020B0604030504040204" pitchFamily="34" charset="0"/>
                <a:ea typeface="Verdana" panose="020B0604030504040204" pitchFamily="34" charset="0"/>
                <a:cs typeface="Roboto" panose="02000000000000000000" pitchFamily="2" charset="0"/>
              </a:rPr>
              <a:t>son</a:t>
            </a:r>
            <a:r>
              <a:rPr lang="hr-HR" sz="3600" b="1" dirty="0">
                <a:solidFill>
                  <a:srgbClr val="42AB37"/>
                </a:solidFill>
                <a:latin typeface="Verdana" panose="020B0604030504040204" pitchFamily="34" charset="0"/>
                <a:ea typeface="Verdana" panose="020B0604030504040204" pitchFamily="34" charset="0"/>
                <a:cs typeface="Roboto" panose="02000000000000000000" pitchFamily="2" charset="0"/>
              </a:rPr>
              <a:t> </a:t>
            </a:r>
            <a:r>
              <a:rPr lang="hr-HR" sz="3600" b="1" dirty="0" err="1">
                <a:solidFill>
                  <a:srgbClr val="42AB37"/>
                </a:solidFill>
                <a:latin typeface="Verdana" panose="020B0604030504040204" pitchFamily="34" charset="0"/>
                <a:ea typeface="Verdana" panose="020B0604030504040204" pitchFamily="34" charset="0"/>
                <a:cs typeface="Roboto" panose="02000000000000000000" pitchFamily="2" charset="0"/>
              </a:rPr>
              <a:t>deo</a:t>
            </a:r>
            <a:r>
              <a:rPr lang="hr-HR" sz="3600" b="1" dirty="0">
                <a:solidFill>
                  <a:srgbClr val="42AB37"/>
                </a:solidFill>
                <a:latin typeface="Verdana" panose="020B0604030504040204" pitchFamily="34" charset="0"/>
                <a:ea typeface="Verdana" panose="020B0604030504040204" pitchFamily="34" charset="0"/>
                <a:cs typeface="Roboto" panose="02000000000000000000" pitchFamily="2" charset="0"/>
              </a:rPr>
              <a:t> </a:t>
            </a:r>
            <a:r>
              <a:rPr lang="hr-HR" sz="3600" b="1" dirty="0" err="1">
                <a:solidFill>
                  <a:srgbClr val="42AB37"/>
                </a:solidFill>
                <a:latin typeface="Verdana" panose="020B0604030504040204" pitchFamily="34" charset="0"/>
                <a:ea typeface="Verdana" panose="020B0604030504040204" pitchFamily="34" charset="0"/>
                <a:cs typeface="Roboto" panose="02000000000000000000" pitchFamily="2" charset="0"/>
              </a:rPr>
              <a:t>dolenitium</a:t>
            </a:r>
            <a:r>
              <a:rPr lang="hr-HR" sz="3600" b="1" dirty="0">
                <a:solidFill>
                  <a:srgbClr val="42AB37"/>
                </a:solidFill>
                <a:latin typeface="Verdana" panose="020B0604030504040204" pitchFamily="34" charset="0"/>
                <a:ea typeface="Verdana" panose="020B0604030504040204" pitchFamily="34" charset="0"/>
                <a:cs typeface="Roboto" panose="02000000000000000000" pitchFamily="2" charset="0"/>
              </a:rPr>
              <a:t> </a:t>
            </a:r>
          </a:p>
        </p:txBody>
      </p:sp>
    </p:spTree>
    <p:extLst>
      <p:ext uri="{BB962C8B-B14F-4D97-AF65-F5344CB8AC3E}">
        <p14:creationId xmlns:p14="http://schemas.microsoft.com/office/powerpoint/2010/main" val="4033445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CF07C7CE-DB8D-3760-38FA-25B168F9B4D7}"/>
              </a:ext>
            </a:extLst>
          </p:cNvPr>
          <p:cNvSpPr>
            <a:spLocks noGrp="1"/>
          </p:cNvSpPr>
          <p:nvPr>
            <p:ph type="pic" sz="quarter" idx="10" hasCustomPrompt="1"/>
          </p:nvPr>
        </p:nvSpPr>
        <p:spPr>
          <a:xfrm>
            <a:off x="762005" y="1643063"/>
            <a:ext cx="10629900" cy="3986212"/>
          </a:xfrm>
          <a:solidFill>
            <a:schemeClr val="bg2"/>
          </a:solidFill>
        </p:spPr>
        <p:txBody>
          <a:bodyPr>
            <a:normAutofit/>
          </a:bodyPr>
          <a:lstStyle>
            <a:lvl1pPr marL="205740" indent="-205740" algn="l">
              <a:defRPr sz="1320" baseline="0">
                <a:latin typeface="Arial" panose="020B0604020202020204" pitchFamily="34" charset="0"/>
              </a:defRPr>
            </a:lvl1pPr>
          </a:lstStyle>
          <a:p>
            <a:pPr marL="274313" marR="0" lvl="0" indent="-274313" algn="l" defTabSz="1097252" rtl="0" eaLnBrk="1" fontAlgn="auto" latinLnBrk="0" hangingPunct="1">
              <a:lnSpc>
                <a:spcPct val="90000"/>
              </a:lnSpc>
              <a:spcBef>
                <a:spcPts val="1200"/>
              </a:spcBef>
              <a:spcAft>
                <a:spcPts val="0"/>
              </a:spcAft>
              <a:buClrTx/>
              <a:buSzTx/>
              <a:tabLst/>
              <a:defRPr/>
            </a:pPr>
            <a:r>
              <a:rPr lang="en-US" dirty="0"/>
              <a:t>You can place a zoomed in view of your map here or place a graph. This slide is optional. </a:t>
            </a:r>
            <a:br>
              <a:rPr lang="en-US" dirty="0"/>
            </a:br>
            <a:r>
              <a:rPr lang="en-US" dirty="0"/>
              <a:t>Whatever best fits your requirement.</a:t>
            </a:r>
          </a:p>
        </p:txBody>
      </p:sp>
    </p:spTree>
    <p:extLst>
      <p:ext uri="{BB962C8B-B14F-4D97-AF65-F5344CB8AC3E}">
        <p14:creationId xmlns:p14="http://schemas.microsoft.com/office/powerpoint/2010/main" val="246690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Picture Placeholder 1">
            <a:extLst>
              <a:ext uri="{FF2B5EF4-FFF2-40B4-BE49-F238E27FC236}">
                <a16:creationId xmlns:a16="http://schemas.microsoft.com/office/drawing/2014/main" id="{A0110D0B-DA30-D6C8-64D0-4207658D7504}"/>
              </a:ext>
            </a:extLst>
          </p:cNvPr>
          <p:cNvSpPr>
            <a:spLocks noGrp="1"/>
          </p:cNvSpPr>
          <p:nvPr>
            <p:ph type="pic" sz="quarter" idx="10" hasCustomPrompt="1"/>
          </p:nvPr>
        </p:nvSpPr>
        <p:spPr>
          <a:xfrm>
            <a:off x="660403" y="1902186"/>
            <a:ext cx="5286309" cy="3856064"/>
          </a:xfrm>
          <a:solidFill>
            <a:schemeClr val="bg2"/>
          </a:solidFill>
          <a:ln>
            <a:noFill/>
          </a:ln>
        </p:spPr>
        <p:txBody>
          <a:bodyPr>
            <a:normAutofit/>
          </a:bodyPr>
          <a:lstStyle>
            <a:lvl1pPr>
              <a:defRPr sz="1320" baseline="0">
                <a:latin typeface="Arial" charset="0"/>
                <a:ea typeface="Arial" charset="0"/>
                <a:cs typeface="Arial"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Click to add Maps, Graphs, Diagrams, pie charts etc.</a:t>
            </a:r>
          </a:p>
        </p:txBody>
      </p:sp>
      <p:sp>
        <p:nvSpPr>
          <p:cNvPr id="4" name="Picture Placeholder 1">
            <a:extLst>
              <a:ext uri="{FF2B5EF4-FFF2-40B4-BE49-F238E27FC236}">
                <a16:creationId xmlns:a16="http://schemas.microsoft.com/office/drawing/2014/main" id="{DB1E62EF-1C52-57E2-D73C-24DD30DE1E9E}"/>
              </a:ext>
            </a:extLst>
          </p:cNvPr>
          <p:cNvSpPr>
            <a:spLocks noGrp="1"/>
          </p:cNvSpPr>
          <p:nvPr>
            <p:ph type="pic" sz="quarter" idx="12" hasCustomPrompt="1"/>
          </p:nvPr>
        </p:nvSpPr>
        <p:spPr>
          <a:xfrm>
            <a:off x="6203952" y="1902186"/>
            <a:ext cx="5286309" cy="3856064"/>
          </a:xfrm>
          <a:solidFill>
            <a:schemeClr val="bg2"/>
          </a:solidFill>
          <a:ln>
            <a:noFill/>
          </a:ln>
        </p:spPr>
        <p:txBody>
          <a:bodyPr>
            <a:normAutofit/>
          </a:bodyPr>
          <a:lstStyle>
            <a:lvl1pPr>
              <a:defRPr sz="1320" baseline="0">
                <a:latin typeface="Arial" charset="0"/>
                <a:ea typeface="Arial" charset="0"/>
                <a:cs typeface="Arial"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Click to add Maps, Graphs, Diagrams, pie charts etc.</a:t>
            </a:r>
          </a:p>
        </p:txBody>
      </p:sp>
    </p:spTree>
    <p:extLst>
      <p:ext uri="{BB962C8B-B14F-4D97-AF65-F5344CB8AC3E}">
        <p14:creationId xmlns:p14="http://schemas.microsoft.com/office/powerpoint/2010/main" val="414926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Picture Placeholder 11">
            <a:extLst>
              <a:ext uri="{FF2B5EF4-FFF2-40B4-BE49-F238E27FC236}">
                <a16:creationId xmlns:a16="http://schemas.microsoft.com/office/drawing/2014/main" id="{387E8336-08FF-1579-81BF-1DAAA31604C1}"/>
              </a:ext>
            </a:extLst>
          </p:cNvPr>
          <p:cNvSpPr>
            <a:spLocks noGrp="1"/>
          </p:cNvSpPr>
          <p:nvPr>
            <p:ph type="pic" sz="quarter" idx="10"/>
          </p:nvPr>
        </p:nvSpPr>
        <p:spPr>
          <a:xfrm>
            <a:off x="0" y="0"/>
            <a:ext cx="12192000" cy="6858000"/>
          </a:xfrm>
        </p:spPr>
        <p:txBody>
          <a:bodyPr/>
          <a:lstStyle>
            <a:lvl1pPr marL="0" indent="0" algn="ctr">
              <a:buNone/>
              <a:defRPr>
                <a:solidFill>
                  <a:schemeClr val="bg2">
                    <a:lumMod val="20000"/>
                    <a:lumOff val="80000"/>
                  </a:schemeClr>
                </a:solidFill>
              </a:defRPr>
            </a:lvl1pPr>
          </a:lstStyle>
          <a:p>
            <a:r>
              <a:rPr lang="en-US"/>
              <a:t>Click icon to add picture</a:t>
            </a:r>
            <a:endParaRPr lang="en-US" dirty="0"/>
          </a:p>
        </p:txBody>
      </p:sp>
    </p:spTree>
    <p:extLst>
      <p:ext uri="{BB962C8B-B14F-4D97-AF65-F5344CB8AC3E}">
        <p14:creationId xmlns:p14="http://schemas.microsoft.com/office/powerpoint/2010/main" val="209451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57242769-D447-C9E9-2AF2-7E75DCAF8B45}"/>
              </a:ext>
            </a:extLst>
          </p:cNvPr>
          <p:cNvSpPr>
            <a:spLocks noGrp="1"/>
          </p:cNvSpPr>
          <p:nvPr>
            <p:ph type="pic" sz="quarter" idx="10" hasCustomPrompt="1"/>
          </p:nvPr>
        </p:nvSpPr>
        <p:spPr>
          <a:xfrm>
            <a:off x="0" y="0"/>
            <a:ext cx="12192000" cy="6858000"/>
          </a:xfrm>
          <a:solidFill>
            <a:schemeClr val="bg1">
              <a:lumMod val="95000"/>
            </a:schemeClr>
          </a:solidFill>
        </p:spPr>
        <p:txBody>
          <a:bodyPr>
            <a:normAutofit/>
          </a:bodyPr>
          <a:lstStyle>
            <a:lvl1pPr>
              <a:defRPr sz="1800" baseline="0">
                <a:latin typeface="Arial" panose="020B0604020202020204" pitchFamily="34"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Click to add the best image you have.</a:t>
            </a:r>
          </a:p>
        </p:txBody>
      </p:sp>
    </p:spTree>
    <p:extLst>
      <p:ext uri="{BB962C8B-B14F-4D97-AF65-F5344CB8AC3E}">
        <p14:creationId xmlns:p14="http://schemas.microsoft.com/office/powerpoint/2010/main" val="1222401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Picture Placeholder 11">
            <a:extLst>
              <a:ext uri="{FF2B5EF4-FFF2-40B4-BE49-F238E27FC236}">
                <a16:creationId xmlns:a16="http://schemas.microsoft.com/office/drawing/2014/main" id="{148C2E04-F119-8266-62F5-BEF3349B920A}"/>
              </a:ext>
            </a:extLst>
          </p:cNvPr>
          <p:cNvSpPr>
            <a:spLocks noGrp="1"/>
          </p:cNvSpPr>
          <p:nvPr>
            <p:ph type="pic" sz="quarter" idx="11"/>
          </p:nvPr>
        </p:nvSpPr>
        <p:spPr>
          <a:xfrm>
            <a:off x="0" y="0"/>
            <a:ext cx="12192000" cy="6858000"/>
          </a:xfrm>
        </p:spPr>
        <p:txBody>
          <a:bodyPr/>
          <a:lstStyle>
            <a:lvl1pPr marL="0" indent="0" algn="ctr">
              <a:buNone/>
              <a:defRPr i="1">
                <a:solidFill>
                  <a:srgbClr val="D4D7D9"/>
                </a:solidFill>
              </a:defRPr>
            </a:lvl1pPr>
          </a:lstStyle>
          <a:p>
            <a:r>
              <a:rPr lang="en-US"/>
              <a:t>Click icon to add picture</a:t>
            </a:r>
            <a:endParaRPr lang="en-US" dirty="0"/>
          </a:p>
        </p:txBody>
      </p:sp>
    </p:spTree>
    <p:extLst>
      <p:ext uri="{BB962C8B-B14F-4D97-AF65-F5344CB8AC3E}">
        <p14:creationId xmlns:p14="http://schemas.microsoft.com/office/powerpoint/2010/main" val="3608203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Picture Placeholder 11">
            <a:extLst>
              <a:ext uri="{FF2B5EF4-FFF2-40B4-BE49-F238E27FC236}">
                <a16:creationId xmlns:a16="http://schemas.microsoft.com/office/drawing/2014/main" id="{9B6E3D78-5D18-FEC2-7DA9-8ECA634A39A2}"/>
              </a:ext>
            </a:extLst>
          </p:cNvPr>
          <p:cNvSpPr>
            <a:spLocks noGrp="1"/>
          </p:cNvSpPr>
          <p:nvPr>
            <p:ph type="pic" sz="quarter" idx="12" hasCustomPrompt="1"/>
          </p:nvPr>
        </p:nvSpPr>
        <p:spPr>
          <a:xfrm>
            <a:off x="0" y="657225"/>
            <a:ext cx="4622800" cy="2600326"/>
          </a:xfrm>
          <a:solidFill>
            <a:schemeClr val="bg2"/>
          </a:solidFill>
        </p:spPr>
        <p:txBody>
          <a:bodyPr/>
          <a:lstStyle>
            <a:lvl1pPr marL="274313" marR="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sz="1800" baseline="0">
                <a:latin typeface="Arial" panose="020B0604020202020204" pitchFamily="34"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picture</a:t>
            </a:r>
          </a:p>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endParaRPr lang="en-US" dirty="0"/>
          </a:p>
        </p:txBody>
      </p:sp>
      <p:sp>
        <p:nvSpPr>
          <p:cNvPr id="4" name="Picture Placeholder 11">
            <a:extLst>
              <a:ext uri="{FF2B5EF4-FFF2-40B4-BE49-F238E27FC236}">
                <a16:creationId xmlns:a16="http://schemas.microsoft.com/office/drawing/2014/main" id="{9719C845-83F9-FF4D-A5AC-225E08477CA8}"/>
              </a:ext>
            </a:extLst>
          </p:cNvPr>
          <p:cNvSpPr>
            <a:spLocks noGrp="1"/>
          </p:cNvSpPr>
          <p:nvPr>
            <p:ph type="pic" sz="quarter" idx="13" hasCustomPrompt="1"/>
          </p:nvPr>
        </p:nvSpPr>
        <p:spPr>
          <a:xfrm>
            <a:off x="7569200" y="3743324"/>
            <a:ext cx="4622800" cy="2600326"/>
          </a:xfrm>
          <a:solidFill>
            <a:schemeClr val="bg2"/>
          </a:solidFill>
        </p:spPr>
        <p:txBody>
          <a:bodyPr/>
          <a:lstStyle>
            <a:lvl1pPr marL="274313" marR="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sz="1800" baseline="0">
                <a:latin typeface="Arial" panose="020B0604020202020204" pitchFamily="34"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picture</a:t>
            </a:r>
          </a:p>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176220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558F4651-1D70-E72F-E28B-2EB13D6C56D8}"/>
              </a:ext>
            </a:extLst>
          </p:cNvPr>
          <p:cNvSpPr>
            <a:spLocks noGrp="1"/>
          </p:cNvSpPr>
          <p:nvPr>
            <p:ph type="pic" sz="quarter" idx="10" hasCustomPrompt="1"/>
          </p:nvPr>
        </p:nvSpPr>
        <p:spPr>
          <a:xfrm>
            <a:off x="4891316" y="587829"/>
            <a:ext cx="3164115" cy="2769325"/>
          </a:xfrm>
          <a:solidFill>
            <a:srgbClr val="00B0F0"/>
          </a:solidFill>
        </p:spPr>
        <p:txBody>
          <a:bodyPr/>
          <a:lstStyle>
            <a:lvl1pPr>
              <a:defRPr sz="1800" baseline="0">
                <a:latin typeface="Arial" panose="020B0604020202020204" pitchFamily="34"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picture</a:t>
            </a:r>
          </a:p>
        </p:txBody>
      </p:sp>
      <p:sp>
        <p:nvSpPr>
          <p:cNvPr id="4" name="Picture Placeholder 7">
            <a:extLst>
              <a:ext uri="{FF2B5EF4-FFF2-40B4-BE49-F238E27FC236}">
                <a16:creationId xmlns:a16="http://schemas.microsoft.com/office/drawing/2014/main" id="{D3758FEC-6020-1A2A-AC68-3DD685EE2D74}"/>
              </a:ext>
            </a:extLst>
          </p:cNvPr>
          <p:cNvSpPr>
            <a:spLocks noGrp="1"/>
          </p:cNvSpPr>
          <p:nvPr>
            <p:ph type="pic" sz="quarter" idx="11" hasCustomPrompt="1"/>
          </p:nvPr>
        </p:nvSpPr>
        <p:spPr>
          <a:xfrm>
            <a:off x="8244116" y="587829"/>
            <a:ext cx="3164115" cy="2769325"/>
          </a:xfrm>
          <a:solidFill>
            <a:srgbClr val="00B0F0"/>
          </a:solidFill>
        </p:spPr>
        <p:txBody>
          <a:bodyPr/>
          <a:lstStyle>
            <a:lvl1pPr>
              <a:defRPr sz="1800" baseline="0">
                <a:latin typeface="Arial" panose="020B0604020202020204" pitchFamily="34"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picture</a:t>
            </a:r>
          </a:p>
        </p:txBody>
      </p:sp>
      <p:sp>
        <p:nvSpPr>
          <p:cNvPr id="5" name="Picture Placeholder 7">
            <a:extLst>
              <a:ext uri="{FF2B5EF4-FFF2-40B4-BE49-F238E27FC236}">
                <a16:creationId xmlns:a16="http://schemas.microsoft.com/office/drawing/2014/main" id="{CA290331-ACD8-66D3-1C0C-65EEC34F9096}"/>
              </a:ext>
            </a:extLst>
          </p:cNvPr>
          <p:cNvSpPr>
            <a:spLocks noGrp="1"/>
          </p:cNvSpPr>
          <p:nvPr>
            <p:ph type="pic" sz="quarter" idx="12" hasCustomPrompt="1"/>
          </p:nvPr>
        </p:nvSpPr>
        <p:spPr>
          <a:xfrm>
            <a:off x="8244116" y="3513909"/>
            <a:ext cx="3164115" cy="2769325"/>
          </a:xfrm>
          <a:solidFill>
            <a:srgbClr val="00B0F0"/>
          </a:solidFill>
        </p:spPr>
        <p:txBody>
          <a:bodyPr/>
          <a:lstStyle>
            <a:lvl1pPr>
              <a:defRPr sz="1800" baseline="0">
                <a:latin typeface="Arial" panose="020B0604020202020204" pitchFamily="34"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picture</a:t>
            </a:r>
          </a:p>
        </p:txBody>
      </p:sp>
      <p:sp>
        <p:nvSpPr>
          <p:cNvPr id="6" name="Picture Placeholder 7">
            <a:extLst>
              <a:ext uri="{FF2B5EF4-FFF2-40B4-BE49-F238E27FC236}">
                <a16:creationId xmlns:a16="http://schemas.microsoft.com/office/drawing/2014/main" id="{595FE471-A00D-4C57-D014-C7503F81A97B}"/>
              </a:ext>
            </a:extLst>
          </p:cNvPr>
          <p:cNvSpPr>
            <a:spLocks noGrp="1"/>
          </p:cNvSpPr>
          <p:nvPr>
            <p:ph type="pic" sz="quarter" idx="13" hasCustomPrompt="1"/>
          </p:nvPr>
        </p:nvSpPr>
        <p:spPr>
          <a:xfrm>
            <a:off x="4891316" y="3513909"/>
            <a:ext cx="3164115" cy="2769325"/>
          </a:xfrm>
          <a:solidFill>
            <a:srgbClr val="00B0F0"/>
          </a:solidFill>
        </p:spPr>
        <p:txBody>
          <a:bodyPr/>
          <a:lstStyle>
            <a:lvl1pPr>
              <a:defRPr sz="1800" baseline="0">
                <a:latin typeface="Arial" panose="020B0604020202020204" pitchFamily="34"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picture</a:t>
            </a:r>
          </a:p>
        </p:txBody>
      </p:sp>
    </p:spTree>
    <p:extLst>
      <p:ext uri="{BB962C8B-B14F-4D97-AF65-F5344CB8AC3E}">
        <p14:creationId xmlns:p14="http://schemas.microsoft.com/office/powerpoint/2010/main" val="2006449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061D910-CE5D-7CD3-D1E2-C077189CFDA4}"/>
              </a:ext>
            </a:extLst>
          </p:cNvPr>
          <p:cNvSpPr txBox="1"/>
          <p:nvPr userDrawn="1"/>
        </p:nvSpPr>
        <p:spPr>
          <a:xfrm>
            <a:off x="3048000" y="2690336"/>
            <a:ext cx="6096000" cy="1477328"/>
          </a:xfrm>
          <a:prstGeom prst="rect">
            <a:avLst/>
          </a:prstGeom>
          <a:noFill/>
        </p:spPr>
        <p:txBody>
          <a:bodyPr wrap="square">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4763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071FD6-5E10-0B78-5E7E-FC8BADA63247}"/>
              </a:ext>
            </a:extLst>
          </p:cNvPr>
          <p:cNvSpPr/>
          <p:nvPr userDrawn="1"/>
        </p:nvSpPr>
        <p:spPr>
          <a:xfrm>
            <a:off x="0" y="-18261"/>
            <a:ext cx="6105570" cy="6876261"/>
          </a:xfrm>
          <a:prstGeom prst="rect">
            <a:avLst/>
          </a:prstGeom>
          <a:solidFill>
            <a:srgbClr val="00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2">
            <a:extLst>
              <a:ext uri="{FF2B5EF4-FFF2-40B4-BE49-F238E27FC236}">
                <a16:creationId xmlns:a16="http://schemas.microsoft.com/office/drawing/2014/main" id="{1142C450-50E3-4CC2-241B-708232D50125}"/>
              </a:ext>
            </a:extLst>
          </p:cNvPr>
          <p:cNvCxnSpPr/>
          <p:nvPr userDrawn="1"/>
        </p:nvCxnSpPr>
        <p:spPr>
          <a:xfrm>
            <a:off x="0" y="1113452"/>
            <a:ext cx="12192000" cy="0"/>
          </a:xfrm>
          <a:prstGeom prst="line">
            <a:avLst/>
          </a:prstGeom>
          <a:ln w="19050">
            <a:solidFill>
              <a:srgbClr val="005BAA"/>
            </a:solidFill>
          </a:ln>
        </p:spPr>
        <p:style>
          <a:lnRef idx="1">
            <a:schemeClr val="accent1"/>
          </a:lnRef>
          <a:fillRef idx="0">
            <a:schemeClr val="accent1"/>
          </a:fillRef>
          <a:effectRef idx="0">
            <a:schemeClr val="accent1"/>
          </a:effectRef>
          <a:fontRef idx="minor">
            <a:schemeClr val="tx1"/>
          </a:fontRef>
        </p:style>
      </p:cxnSp>
      <p:sp>
        <p:nvSpPr>
          <p:cNvPr id="9" name="CuadroTexto 11">
            <a:extLst>
              <a:ext uri="{FF2B5EF4-FFF2-40B4-BE49-F238E27FC236}">
                <a16:creationId xmlns:a16="http://schemas.microsoft.com/office/drawing/2014/main" id="{EE8404CF-60AE-7B2A-9931-947E9CA3DB7C}"/>
              </a:ext>
            </a:extLst>
          </p:cNvPr>
          <p:cNvSpPr txBox="1"/>
          <p:nvPr userDrawn="1"/>
        </p:nvSpPr>
        <p:spPr>
          <a:xfrm>
            <a:off x="758270" y="1928961"/>
            <a:ext cx="4336789" cy="830997"/>
          </a:xfrm>
          <a:prstGeom prst="rect">
            <a:avLst/>
          </a:prstGeom>
          <a:noFill/>
        </p:spPr>
        <p:txBody>
          <a:bodyPr wrap="square" rtlCol="0">
            <a:spAutoFit/>
          </a:bodyPr>
          <a:lstStyle/>
          <a:p>
            <a:r>
              <a:rPr lang="hr-HR" sz="2400" dirty="0">
                <a:solidFill>
                  <a:schemeClr val="bg1"/>
                </a:solidFill>
                <a:latin typeface="Verdana" panose="020B0604030504040204" pitchFamily="34" charset="0"/>
                <a:ea typeface="Verdana" panose="020B0604030504040204" pitchFamily="34" charset="0"/>
                <a:cs typeface="Roboto" panose="02000000000000000000" pitchFamily="2" charset="0"/>
              </a:rPr>
              <a:t>1</a:t>
            </a:r>
            <a:r>
              <a:rPr lang="es-ES" sz="2400" dirty="0">
                <a:solidFill>
                  <a:schemeClr val="bg1"/>
                </a:solidFill>
                <a:latin typeface="Verdana" panose="020B0604030504040204" pitchFamily="34" charset="0"/>
                <a:ea typeface="Verdana" panose="020B0604030504040204" pitchFamily="34" charset="0"/>
                <a:cs typeface="Roboto" panose="02000000000000000000" pitchFamily="2" charset="0"/>
              </a:rPr>
              <a:t>.</a:t>
            </a:r>
            <a:r>
              <a:rPr lang="hr-HR" sz="2400" dirty="0">
                <a:solidFill>
                  <a:schemeClr val="bg1"/>
                </a:solidFill>
                <a:latin typeface="Verdana" panose="020B0604030504040204" pitchFamily="34" charset="0"/>
                <a:ea typeface="Verdana" panose="020B0604030504040204" pitchFamily="34" charset="0"/>
                <a:cs typeface="Roboto" panose="02000000000000000000" pitchFamily="2" charset="0"/>
              </a:rPr>
              <a:t>1</a:t>
            </a:r>
            <a:r>
              <a:rPr lang="es-ES" sz="2400" dirty="0">
                <a:solidFill>
                  <a:schemeClr val="bg1"/>
                </a:solidFill>
                <a:latin typeface="Verdana" panose="020B0604030504040204" pitchFamily="34" charset="0"/>
                <a:ea typeface="Verdana" panose="020B0604030504040204" pitchFamily="34" charset="0"/>
                <a:cs typeface="Roboto" panose="02000000000000000000" pitchFamily="2" charset="0"/>
              </a:rPr>
              <a:t>. </a:t>
            </a:r>
          </a:p>
          <a:p>
            <a:r>
              <a:rPr lang="hr-HR" sz="2400" dirty="0" err="1">
                <a:solidFill>
                  <a:schemeClr val="bg1"/>
                </a:solidFill>
                <a:latin typeface="Verdana" panose="020B0604030504040204" pitchFamily="34" charset="0"/>
                <a:ea typeface="Verdana" panose="020B0604030504040204" pitchFamily="34" charset="0"/>
                <a:cs typeface="Roboto" panose="02000000000000000000" pitchFamily="2" charset="0"/>
              </a:rPr>
              <a:t>Lorem</a:t>
            </a:r>
            <a:r>
              <a:rPr lang="hr-HR" sz="2400" dirty="0">
                <a:solidFill>
                  <a:schemeClr val="bg1"/>
                </a:solidFill>
                <a:latin typeface="Verdana" panose="020B0604030504040204" pitchFamily="34" charset="0"/>
                <a:ea typeface="Verdana" panose="020B0604030504040204" pitchFamily="34" charset="0"/>
                <a:cs typeface="Roboto" panose="02000000000000000000" pitchFamily="2" charset="0"/>
              </a:rPr>
              <a:t> </a:t>
            </a:r>
            <a:r>
              <a:rPr lang="hr-HR" sz="2400" dirty="0" err="1">
                <a:solidFill>
                  <a:schemeClr val="bg1"/>
                </a:solidFill>
                <a:latin typeface="Verdana" panose="020B0604030504040204" pitchFamily="34" charset="0"/>
                <a:ea typeface="Verdana" panose="020B0604030504040204" pitchFamily="34" charset="0"/>
                <a:cs typeface="Roboto" panose="02000000000000000000" pitchFamily="2" charset="0"/>
              </a:rPr>
              <a:t>ipsum</a:t>
            </a:r>
            <a:endParaRPr lang="es-ES" sz="2400" dirty="0">
              <a:solidFill>
                <a:schemeClr val="bg1"/>
              </a:solidFill>
              <a:latin typeface="Verdana" panose="020B0604030504040204" pitchFamily="34" charset="0"/>
              <a:ea typeface="Verdana" panose="020B0604030504040204" pitchFamily="34" charset="0"/>
              <a:cs typeface="Roboto" panose="02000000000000000000" pitchFamily="2" charset="0"/>
            </a:endParaRPr>
          </a:p>
        </p:txBody>
      </p:sp>
      <p:sp>
        <p:nvSpPr>
          <p:cNvPr id="10" name="CuadroTexto 9">
            <a:extLst>
              <a:ext uri="{FF2B5EF4-FFF2-40B4-BE49-F238E27FC236}">
                <a16:creationId xmlns:a16="http://schemas.microsoft.com/office/drawing/2014/main" id="{BBD42A0E-7BD3-FF0A-5BEC-7D48968AD3A0}"/>
              </a:ext>
            </a:extLst>
          </p:cNvPr>
          <p:cNvSpPr txBox="1"/>
          <p:nvPr userDrawn="1"/>
        </p:nvSpPr>
        <p:spPr>
          <a:xfrm>
            <a:off x="750434" y="3343940"/>
            <a:ext cx="3986666" cy="1440010"/>
          </a:xfrm>
          <a:prstGeom prst="rect">
            <a:avLst/>
          </a:prstGeom>
          <a:noFill/>
        </p:spPr>
        <p:txBody>
          <a:bodyPr wrap="square" rtlCol="0">
            <a:spAutoFit/>
          </a:bodyPr>
          <a:lstStyle/>
          <a:p>
            <a:pPr marR="0" algn="l" rtl="0">
              <a:lnSpc>
                <a:spcPct val="150000"/>
              </a:lnSpc>
            </a:pPr>
            <a:r>
              <a:rPr lang="en-US" sz="1800" b="0" i="0" u="none" strike="noStrike" baseline="30000" dirty="0">
                <a:solidFill>
                  <a:schemeClr val="bg1"/>
                </a:solidFill>
                <a:latin typeface="Verdana" panose="020B0604030504040204" pitchFamily="34" charset="0"/>
                <a:ea typeface="Verdana" panose="020B0604030504040204" pitchFamily="34" charset="0"/>
              </a:rPr>
              <a:t>Qui </a:t>
            </a:r>
            <a:r>
              <a:rPr lang="en-US" sz="1800" b="0" i="0" u="none" strike="noStrike" baseline="30000" dirty="0" err="1">
                <a:solidFill>
                  <a:schemeClr val="bg1"/>
                </a:solidFill>
                <a:latin typeface="Verdana" panose="020B0604030504040204" pitchFamily="34" charset="0"/>
                <a:ea typeface="Verdana" panose="020B0604030504040204" pitchFamily="34" charset="0"/>
              </a:rPr>
              <a:t>quas</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dit</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porero</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voluptation</a:t>
            </a:r>
            <a:r>
              <a:rPr lang="en-US" sz="1800" b="0" i="0" u="none" strike="noStrike" baseline="30000" dirty="0">
                <a:solidFill>
                  <a:schemeClr val="bg1"/>
                </a:solidFill>
                <a:latin typeface="Verdana" panose="020B0604030504040204" pitchFamily="34" charset="0"/>
                <a:ea typeface="Verdana" panose="020B0604030504040204" pitchFamily="34" charset="0"/>
              </a:rPr>
              <a:t> re et </a:t>
            </a:r>
            <a:r>
              <a:rPr lang="en-US" sz="1800" b="0" i="0" u="none" strike="noStrike" baseline="30000" dirty="0" err="1">
                <a:solidFill>
                  <a:schemeClr val="bg1"/>
                </a:solidFill>
                <a:latin typeface="Verdana" panose="020B0604030504040204" pitchFamily="34" charset="0"/>
                <a:ea typeface="Verdana" panose="020B0604030504040204" pitchFamily="34" charset="0"/>
              </a:rPr>
              <a:t>el</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erumqui</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dipsus</a:t>
            </a:r>
            <a:r>
              <a:rPr lang="en-US" sz="1800" b="0" i="0" u="none" strike="noStrike" baseline="30000" dirty="0">
                <a:solidFill>
                  <a:schemeClr val="bg1"/>
                </a:solidFill>
                <a:latin typeface="Verdana" panose="020B0604030504040204" pitchFamily="34" charset="0"/>
                <a:ea typeface="Verdana" panose="020B0604030504040204" pitchFamily="34" charset="0"/>
              </a:rPr>
              <a:t> que </a:t>
            </a:r>
            <a:r>
              <a:rPr lang="en-US" sz="1800" b="0" i="0" u="none" strike="noStrike" baseline="30000" dirty="0" err="1">
                <a:solidFill>
                  <a:schemeClr val="bg1"/>
                </a:solidFill>
                <a:latin typeface="Verdana" panose="020B0604030504040204" pitchFamily="34" charset="0"/>
                <a:ea typeface="Verdana" panose="020B0604030504040204" pitchFamily="34" charset="0"/>
              </a:rPr>
              <a:t>nos</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adio</a:t>
            </a:r>
            <a:r>
              <a:rPr lang="en-US" sz="1800" b="0" i="0" u="none" strike="noStrike" baseline="30000" dirty="0">
                <a:solidFill>
                  <a:schemeClr val="bg1"/>
                </a:solidFill>
                <a:latin typeface="Verdana" panose="020B0604030504040204" pitchFamily="34" charset="0"/>
                <a:ea typeface="Verdana" panose="020B0604030504040204" pitchFamily="34" charset="0"/>
              </a:rPr>
              <a:t> mod </a:t>
            </a:r>
            <a:r>
              <a:rPr lang="en-US" sz="1800" b="0" i="0" u="none" strike="noStrike" baseline="30000" dirty="0" err="1">
                <a:solidFill>
                  <a:schemeClr val="bg1"/>
                </a:solidFill>
                <a:latin typeface="Verdana" panose="020B0604030504040204" pitchFamily="34" charset="0"/>
                <a:ea typeface="Verdana" panose="020B0604030504040204" pitchFamily="34" charset="0"/>
              </a:rPr>
              <a:t>ut</a:t>
            </a:r>
            <a:r>
              <a:rPr lang="en-US" sz="1800" b="0" i="0" u="none" strike="noStrike" baseline="30000" dirty="0">
                <a:solidFill>
                  <a:schemeClr val="bg1"/>
                </a:solidFill>
                <a:latin typeface="Verdana" panose="020B0604030504040204" pitchFamily="34" charset="0"/>
                <a:ea typeface="Verdana" panose="020B0604030504040204" pitchFamily="34" charset="0"/>
              </a:rPr>
              <a:t> rest </a:t>
            </a:r>
            <a:r>
              <a:rPr lang="en-US" sz="1800" b="0" i="0" u="none" strike="noStrike" baseline="30000" dirty="0" err="1">
                <a:solidFill>
                  <a:schemeClr val="bg1"/>
                </a:solidFill>
                <a:latin typeface="Verdana" panose="020B0604030504040204" pitchFamily="34" charset="0"/>
                <a:ea typeface="Verdana" panose="020B0604030504040204" pitchFamily="34" charset="0"/>
              </a:rPr>
              <a:t>accum</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autempo</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riossin</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totaeriti</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blaborum</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debitat</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enditae</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percillutet</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fugia</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etus</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eos</a:t>
            </a:r>
            <a:r>
              <a:rPr lang="en-US" sz="1800" b="0" i="0" u="none" strike="noStrike" baseline="30000" dirty="0">
                <a:solidFill>
                  <a:schemeClr val="bg1"/>
                </a:solidFill>
                <a:latin typeface="Verdana" panose="020B0604030504040204" pitchFamily="34" charset="0"/>
                <a:ea typeface="Verdana" panose="020B0604030504040204" pitchFamily="34" charset="0"/>
              </a:rPr>
              <a:t> sim </a:t>
            </a:r>
            <a:r>
              <a:rPr lang="en-US" sz="1800" b="0" i="0" u="none" strike="noStrike" baseline="30000" dirty="0" err="1">
                <a:solidFill>
                  <a:schemeClr val="bg1"/>
                </a:solidFill>
                <a:latin typeface="Verdana" panose="020B0604030504040204" pitchFamily="34" charset="0"/>
                <a:ea typeface="Verdana" panose="020B0604030504040204" pitchFamily="34" charset="0"/>
              </a:rPr>
              <a:t>recepra</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expeles</a:t>
            </a:r>
            <a:r>
              <a:rPr lang="en-US" sz="1800" b="0" i="0" u="none" strike="noStrike" baseline="30000" dirty="0">
                <a:solidFill>
                  <a:schemeClr val="bg1"/>
                </a:solidFill>
                <a:latin typeface="Verdana" panose="020B0604030504040204" pitchFamily="34" charset="0"/>
                <a:ea typeface="Verdana" panose="020B0604030504040204" pitchFamily="34" charset="0"/>
              </a:rPr>
              <a:t> qui </a:t>
            </a:r>
            <a:r>
              <a:rPr lang="en-US" sz="1800" b="0" i="0" u="none" strike="noStrike" baseline="30000" dirty="0" err="1">
                <a:solidFill>
                  <a:schemeClr val="bg1"/>
                </a:solidFill>
                <a:latin typeface="Verdana" panose="020B0604030504040204" pitchFamily="34" charset="0"/>
                <a:ea typeface="Verdana" panose="020B0604030504040204" pitchFamily="34" charset="0"/>
              </a:rPr>
              <a:t>tem</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nim</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volectiae</a:t>
            </a:r>
            <a:r>
              <a:rPr lang="hr-HR" sz="1800" b="0" i="0" u="none" strike="noStrike" baseline="30000" dirty="0">
                <a:solidFill>
                  <a:schemeClr val="bg1"/>
                </a:solidFill>
                <a:latin typeface="Verdana" panose="020B0604030504040204" pitchFamily="34" charset="0"/>
                <a:ea typeface="Verdana" panose="020B0604030504040204" pitchFamily="34" charset="0"/>
              </a:rPr>
              <a:t>.</a:t>
            </a:r>
            <a:endParaRPr lang="en-US" sz="1800" b="0" i="0" u="none" strike="noStrike" baseline="30000" dirty="0">
              <a:solidFill>
                <a:schemeClr val="bg1"/>
              </a:solidFill>
              <a:latin typeface="Verdana" panose="020B0604030504040204" pitchFamily="34" charset="0"/>
              <a:ea typeface="Verdana" panose="020B0604030504040204" pitchFamily="34" charset="0"/>
            </a:endParaRPr>
          </a:p>
        </p:txBody>
      </p:sp>
      <p:graphicFrame>
        <p:nvGraphicFramePr>
          <p:cNvPr id="11" name="Chart 3">
            <a:extLst>
              <a:ext uri="{FF2B5EF4-FFF2-40B4-BE49-F238E27FC236}">
                <a16:creationId xmlns:a16="http://schemas.microsoft.com/office/drawing/2014/main" id="{C9007DC4-AA7B-F2CC-A8D8-A4B3596AEDC2}"/>
              </a:ext>
            </a:extLst>
          </p:cNvPr>
          <p:cNvGraphicFramePr/>
          <p:nvPr userDrawn="1">
            <p:extLst>
              <p:ext uri="{D42A27DB-BD31-4B8C-83A1-F6EECF244321}">
                <p14:modId xmlns:p14="http://schemas.microsoft.com/office/powerpoint/2010/main" val="3741084357"/>
              </p:ext>
            </p:extLst>
          </p:nvPr>
        </p:nvGraphicFramePr>
        <p:xfrm>
          <a:off x="6302057" y="1090694"/>
          <a:ext cx="4791658" cy="4213605"/>
        </p:xfrm>
        <a:graphic>
          <a:graphicData uri="http://schemas.openxmlformats.org/drawingml/2006/chart">
            <c:chart xmlns:c="http://schemas.openxmlformats.org/drawingml/2006/chart" xmlns:r="http://schemas.openxmlformats.org/officeDocument/2006/relationships" r:id="rId2"/>
          </a:graphicData>
        </a:graphic>
      </p:graphicFrame>
      <p:sp>
        <p:nvSpPr>
          <p:cNvPr id="12" name="Rectángulo 3">
            <a:extLst>
              <a:ext uri="{FF2B5EF4-FFF2-40B4-BE49-F238E27FC236}">
                <a16:creationId xmlns:a16="http://schemas.microsoft.com/office/drawing/2014/main" id="{6031634C-C936-CB5A-16B9-AF97F0D86BAD}"/>
              </a:ext>
            </a:extLst>
          </p:cNvPr>
          <p:cNvSpPr/>
          <p:nvPr userDrawn="1"/>
        </p:nvSpPr>
        <p:spPr>
          <a:xfrm>
            <a:off x="7766366" y="2827583"/>
            <a:ext cx="1487836" cy="769441"/>
          </a:xfrm>
          <a:prstGeom prst="rect">
            <a:avLst/>
          </a:prstGeom>
        </p:spPr>
        <p:txBody>
          <a:bodyPr wrap="square">
            <a:spAutoFit/>
          </a:bodyPr>
          <a:lstStyle/>
          <a:p>
            <a:pPr algn="ctr"/>
            <a:r>
              <a:rPr lang="es-ES" sz="4400" dirty="0">
                <a:solidFill>
                  <a:schemeClr val="tx1">
                    <a:lumMod val="75000"/>
                    <a:lumOff val="25000"/>
                  </a:schemeClr>
                </a:solidFill>
                <a:latin typeface="Verdana" panose="020B0604030504040204" pitchFamily="34" charset="0"/>
                <a:ea typeface="Verdana" panose="020B0604030504040204" pitchFamily="34" charset="0"/>
              </a:rPr>
              <a:t>5</a:t>
            </a:r>
            <a:r>
              <a:rPr lang="es-ES" sz="2800" dirty="0">
                <a:solidFill>
                  <a:schemeClr val="tx1">
                    <a:lumMod val="75000"/>
                    <a:lumOff val="25000"/>
                  </a:schemeClr>
                </a:solidFill>
                <a:latin typeface="Verdana" panose="020B0604030504040204" pitchFamily="34" charset="0"/>
                <a:ea typeface="Verdana" panose="020B0604030504040204" pitchFamily="34" charset="0"/>
              </a:rPr>
              <a:t>%</a:t>
            </a:r>
            <a:endParaRPr lang="es-ES" sz="4400" dirty="0">
              <a:solidFill>
                <a:schemeClr val="tx1">
                  <a:lumMod val="75000"/>
                  <a:lumOff val="25000"/>
                </a:schemeClr>
              </a:solidFill>
              <a:latin typeface="Verdana" panose="020B0604030504040204" pitchFamily="34" charset="0"/>
              <a:ea typeface="Verdana" panose="020B0604030504040204" pitchFamily="34" charset="0"/>
            </a:endParaRPr>
          </a:p>
        </p:txBody>
      </p:sp>
      <p:grpSp>
        <p:nvGrpSpPr>
          <p:cNvPr id="13" name="Group 4">
            <a:extLst>
              <a:ext uri="{FF2B5EF4-FFF2-40B4-BE49-F238E27FC236}">
                <a16:creationId xmlns:a16="http://schemas.microsoft.com/office/drawing/2014/main" id="{C8EB8475-8277-E49A-6775-6C146550214F}"/>
              </a:ext>
            </a:extLst>
          </p:cNvPr>
          <p:cNvGrpSpPr/>
          <p:nvPr userDrawn="1"/>
        </p:nvGrpSpPr>
        <p:grpSpPr>
          <a:xfrm>
            <a:off x="7430183" y="4891236"/>
            <a:ext cx="2097259" cy="773014"/>
            <a:chOff x="1315133" y="5304299"/>
            <a:chExt cx="2097259" cy="773014"/>
          </a:xfrm>
        </p:grpSpPr>
        <p:sp>
          <p:nvSpPr>
            <p:cNvPr id="14" name="CuadroTexto 28">
              <a:extLst>
                <a:ext uri="{FF2B5EF4-FFF2-40B4-BE49-F238E27FC236}">
                  <a16:creationId xmlns:a16="http://schemas.microsoft.com/office/drawing/2014/main" id="{4A1126F8-21BF-E77C-3685-3CB90506CC87}"/>
                </a:ext>
              </a:extLst>
            </p:cNvPr>
            <p:cNvSpPr txBox="1"/>
            <p:nvPr/>
          </p:nvSpPr>
          <p:spPr>
            <a:xfrm>
              <a:off x="1499509" y="5304299"/>
              <a:ext cx="766010" cy="276999"/>
            </a:xfrm>
            <a:prstGeom prst="rect">
              <a:avLst/>
            </a:prstGeom>
            <a:noFill/>
          </p:spPr>
          <p:txBody>
            <a:bodyPr wrap="square" rtlCol="0">
              <a:spAutoFit/>
            </a:bodyPr>
            <a:lstStyle/>
            <a:p>
              <a:pPr>
                <a:spcAft>
                  <a:spcPts val="600"/>
                </a:spcAft>
              </a:pPr>
              <a:r>
                <a:rPr lang="es-ES" sz="1200" dirty="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rPr>
                <a:t>Serie 1</a:t>
              </a:r>
              <a:endParaRPr lang="es-ES" dirty="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endParaRPr>
            </a:p>
          </p:txBody>
        </p:sp>
        <p:sp>
          <p:nvSpPr>
            <p:cNvPr id="15" name="Elipse 29">
              <a:extLst>
                <a:ext uri="{FF2B5EF4-FFF2-40B4-BE49-F238E27FC236}">
                  <a16:creationId xmlns:a16="http://schemas.microsoft.com/office/drawing/2014/main" id="{170FBC9B-A12F-6A1F-5BD4-45C652B6CD3A}"/>
                </a:ext>
              </a:extLst>
            </p:cNvPr>
            <p:cNvSpPr/>
            <p:nvPr/>
          </p:nvSpPr>
          <p:spPr>
            <a:xfrm>
              <a:off x="1315133" y="5382506"/>
              <a:ext cx="136328" cy="136328"/>
            </a:xfrm>
            <a:prstGeom prst="ellipse">
              <a:avLst/>
            </a:prstGeom>
            <a:solidFill>
              <a:srgbClr val="FAA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CuadroTexto 30">
              <a:extLst>
                <a:ext uri="{FF2B5EF4-FFF2-40B4-BE49-F238E27FC236}">
                  <a16:creationId xmlns:a16="http://schemas.microsoft.com/office/drawing/2014/main" id="{DE633E6E-EFB6-4BC5-B850-B8193EEAFC63}"/>
                </a:ext>
              </a:extLst>
            </p:cNvPr>
            <p:cNvSpPr txBox="1"/>
            <p:nvPr/>
          </p:nvSpPr>
          <p:spPr>
            <a:xfrm>
              <a:off x="2646382" y="5304299"/>
              <a:ext cx="766010" cy="276999"/>
            </a:xfrm>
            <a:prstGeom prst="rect">
              <a:avLst/>
            </a:prstGeom>
            <a:noFill/>
          </p:spPr>
          <p:txBody>
            <a:bodyPr wrap="square" rtlCol="0">
              <a:spAutoFit/>
            </a:bodyPr>
            <a:lstStyle/>
            <a:p>
              <a:pPr>
                <a:spcAft>
                  <a:spcPts val="600"/>
                </a:spcAft>
              </a:pPr>
              <a:r>
                <a:rPr lang="es-ES" sz="1200" dirty="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rPr>
                <a:t>Serie 2</a:t>
              </a:r>
              <a:endParaRPr lang="es-ES" dirty="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endParaRPr>
            </a:p>
          </p:txBody>
        </p:sp>
        <p:sp>
          <p:nvSpPr>
            <p:cNvPr id="17" name="Elipse 31">
              <a:extLst>
                <a:ext uri="{FF2B5EF4-FFF2-40B4-BE49-F238E27FC236}">
                  <a16:creationId xmlns:a16="http://schemas.microsoft.com/office/drawing/2014/main" id="{B02981B7-56E8-C6FF-1F46-48F7527621D9}"/>
                </a:ext>
              </a:extLst>
            </p:cNvPr>
            <p:cNvSpPr/>
            <p:nvPr/>
          </p:nvSpPr>
          <p:spPr>
            <a:xfrm>
              <a:off x="2462006" y="5382506"/>
              <a:ext cx="136328" cy="136328"/>
            </a:xfrm>
            <a:prstGeom prst="ellipse">
              <a:avLst/>
            </a:prstGeom>
            <a:solidFill>
              <a:srgbClr val="00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8" name="CuadroTexto 32">
              <a:extLst>
                <a:ext uri="{FF2B5EF4-FFF2-40B4-BE49-F238E27FC236}">
                  <a16:creationId xmlns:a16="http://schemas.microsoft.com/office/drawing/2014/main" id="{A552597B-580D-BB95-DA60-64A597938FA0}"/>
                </a:ext>
              </a:extLst>
            </p:cNvPr>
            <p:cNvSpPr txBox="1"/>
            <p:nvPr/>
          </p:nvSpPr>
          <p:spPr>
            <a:xfrm>
              <a:off x="1499509" y="5800314"/>
              <a:ext cx="766010" cy="276999"/>
            </a:xfrm>
            <a:prstGeom prst="rect">
              <a:avLst/>
            </a:prstGeom>
            <a:noFill/>
          </p:spPr>
          <p:txBody>
            <a:bodyPr wrap="square" rtlCol="0">
              <a:spAutoFit/>
            </a:bodyPr>
            <a:lstStyle/>
            <a:p>
              <a:pPr>
                <a:spcAft>
                  <a:spcPts val="600"/>
                </a:spcAft>
              </a:pPr>
              <a:r>
                <a:rPr lang="es-ES" sz="1200" dirty="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rPr>
                <a:t>Serie 3</a:t>
              </a:r>
              <a:endParaRPr lang="es-ES" dirty="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endParaRPr>
            </a:p>
          </p:txBody>
        </p:sp>
        <p:sp>
          <p:nvSpPr>
            <p:cNvPr id="19" name="Elipse 33">
              <a:extLst>
                <a:ext uri="{FF2B5EF4-FFF2-40B4-BE49-F238E27FC236}">
                  <a16:creationId xmlns:a16="http://schemas.microsoft.com/office/drawing/2014/main" id="{432C861F-D0C8-F1FF-9035-ADB5D585F727}"/>
                </a:ext>
              </a:extLst>
            </p:cNvPr>
            <p:cNvSpPr/>
            <p:nvPr/>
          </p:nvSpPr>
          <p:spPr>
            <a:xfrm>
              <a:off x="1315133" y="5878521"/>
              <a:ext cx="136328" cy="136328"/>
            </a:xfrm>
            <a:prstGeom prst="ellipse">
              <a:avLst/>
            </a:prstGeom>
            <a:solidFill>
              <a:srgbClr val="70B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CuadroTexto 34">
              <a:extLst>
                <a:ext uri="{FF2B5EF4-FFF2-40B4-BE49-F238E27FC236}">
                  <a16:creationId xmlns:a16="http://schemas.microsoft.com/office/drawing/2014/main" id="{8F880D87-08D2-0F28-2823-2735DE4E25E7}"/>
                </a:ext>
              </a:extLst>
            </p:cNvPr>
            <p:cNvSpPr txBox="1"/>
            <p:nvPr/>
          </p:nvSpPr>
          <p:spPr>
            <a:xfrm>
              <a:off x="2646382" y="5800314"/>
              <a:ext cx="766010" cy="276999"/>
            </a:xfrm>
            <a:prstGeom prst="rect">
              <a:avLst/>
            </a:prstGeom>
            <a:noFill/>
          </p:spPr>
          <p:txBody>
            <a:bodyPr wrap="square" rtlCol="0">
              <a:spAutoFit/>
            </a:bodyPr>
            <a:lstStyle/>
            <a:p>
              <a:pPr>
                <a:spcAft>
                  <a:spcPts val="600"/>
                </a:spcAft>
              </a:pPr>
              <a:r>
                <a:rPr lang="es-ES" sz="1200" dirty="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rPr>
                <a:t>Serie 4</a:t>
              </a:r>
              <a:endParaRPr lang="es-ES" dirty="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endParaRPr>
            </a:p>
          </p:txBody>
        </p:sp>
        <p:sp>
          <p:nvSpPr>
            <p:cNvPr id="21" name="Elipse 35">
              <a:extLst>
                <a:ext uri="{FF2B5EF4-FFF2-40B4-BE49-F238E27FC236}">
                  <a16:creationId xmlns:a16="http://schemas.microsoft.com/office/drawing/2014/main" id="{16CB823E-6863-4FF6-4891-DC2EDE1055A6}"/>
                </a:ext>
              </a:extLst>
            </p:cNvPr>
            <p:cNvSpPr/>
            <p:nvPr/>
          </p:nvSpPr>
          <p:spPr>
            <a:xfrm>
              <a:off x="2462006" y="5878521"/>
              <a:ext cx="136328" cy="136328"/>
            </a:xfrm>
            <a:prstGeom prst="ellipse">
              <a:avLst/>
            </a:prstGeom>
            <a:solidFill>
              <a:srgbClr val="00B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23" name="Picture 22" descr="Graphical user interface&#10;&#10;Description automatically generated with low confidence">
            <a:extLst>
              <a:ext uri="{FF2B5EF4-FFF2-40B4-BE49-F238E27FC236}">
                <a16:creationId xmlns:a16="http://schemas.microsoft.com/office/drawing/2014/main" id="{91346F77-E45E-6350-474B-63289C869AC5}"/>
              </a:ext>
            </a:extLst>
          </p:cNvPr>
          <p:cNvPicPr>
            <a:picLocks noChangeAspect="1"/>
          </p:cNvPicPr>
          <p:nvPr userDrawn="1"/>
        </p:nvPicPr>
        <p:blipFill>
          <a:blip r:embed="rId3"/>
          <a:stretch>
            <a:fillRect/>
          </a:stretch>
        </p:blipFill>
        <p:spPr>
          <a:xfrm>
            <a:off x="664645" y="-27494"/>
            <a:ext cx="3042445" cy="1187716"/>
          </a:xfrm>
          <a:prstGeom prst="rect">
            <a:avLst/>
          </a:prstGeom>
        </p:spPr>
      </p:pic>
    </p:spTree>
    <p:extLst>
      <p:ext uri="{BB962C8B-B14F-4D97-AF65-F5344CB8AC3E}">
        <p14:creationId xmlns:p14="http://schemas.microsoft.com/office/powerpoint/2010/main" val="345639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ircle-images">
    <p:spTree>
      <p:nvGrpSpPr>
        <p:cNvPr id="1" name=""/>
        <p:cNvGrpSpPr/>
        <p:nvPr/>
      </p:nvGrpSpPr>
      <p:grpSpPr>
        <a:xfrm>
          <a:off x="0" y="0"/>
          <a:ext cx="0" cy="0"/>
          <a:chOff x="0" y="0"/>
          <a:chExt cx="0" cy="0"/>
        </a:xfrm>
      </p:grpSpPr>
      <p:sp>
        <p:nvSpPr>
          <p:cNvPr id="9" name="Marcador de posición de imagen 8">
            <a:extLst>
              <a:ext uri="{FF2B5EF4-FFF2-40B4-BE49-F238E27FC236}">
                <a16:creationId xmlns:a16="http://schemas.microsoft.com/office/drawing/2014/main" id="{F0DB74E1-8E18-5543-A146-69091537A942}"/>
              </a:ext>
            </a:extLst>
          </p:cNvPr>
          <p:cNvSpPr>
            <a:spLocks noGrp="1"/>
          </p:cNvSpPr>
          <p:nvPr>
            <p:ph type="pic" sz="quarter" idx="15" hasCustomPrompt="1"/>
          </p:nvPr>
        </p:nvSpPr>
        <p:spPr>
          <a:xfrm>
            <a:off x="1070812" y="1574965"/>
            <a:ext cx="1593087" cy="1593087"/>
          </a:xfrm>
          <a:custGeom>
            <a:avLst/>
            <a:gdLst>
              <a:gd name="connsiteX0" fmla="*/ 1806008 w 3612016"/>
              <a:gd name="connsiteY0" fmla="*/ 0 h 3612016"/>
              <a:gd name="connsiteX1" fmla="*/ 3612016 w 3612016"/>
              <a:gd name="connsiteY1" fmla="*/ 1806008 h 3612016"/>
              <a:gd name="connsiteX2" fmla="*/ 1806008 w 3612016"/>
              <a:gd name="connsiteY2" fmla="*/ 3612016 h 3612016"/>
              <a:gd name="connsiteX3" fmla="*/ 0 w 3612016"/>
              <a:gd name="connsiteY3" fmla="*/ 1806008 h 3612016"/>
              <a:gd name="connsiteX4" fmla="*/ 1806008 w 3612016"/>
              <a:gd name="connsiteY4" fmla="*/ 0 h 3612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2016" h="3612016">
                <a:moveTo>
                  <a:pt x="1806008" y="0"/>
                </a:moveTo>
                <a:cubicBezTo>
                  <a:pt x="2803439" y="0"/>
                  <a:pt x="3612016" y="808577"/>
                  <a:pt x="3612016" y="1806008"/>
                </a:cubicBezTo>
                <a:cubicBezTo>
                  <a:pt x="3612016" y="2803439"/>
                  <a:pt x="2803439" y="3612016"/>
                  <a:pt x="1806008" y="3612016"/>
                </a:cubicBezTo>
                <a:cubicBezTo>
                  <a:pt x="808577" y="3612016"/>
                  <a:pt x="0" y="2803439"/>
                  <a:pt x="0" y="1806008"/>
                </a:cubicBezTo>
                <a:cubicBezTo>
                  <a:pt x="0" y="808577"/>
                  <a:pt x="808577" y="0"/>
                  <a:pt x="1806008" y="0"/>
                </a:cubicBezTo>
                <a:close/>
              </a:path>
            </a:pathLst>
          </a:custGeom>
          <a:solidFill>
            <a:srgbClr val="00B5D5"/>
          </a:solid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r>
              <a:rPr lang="es-ES" dirty="0"/>
              <a:t>Place </a:t>
            </a:r>
            <a:r>
              <a:rPr lang="es-ES" dirty="0" err="1"/>
              <a:t>your</a:t>
            </a:r>
            <a:r>
              <a:rPr lang="es-ES" dirty="0"/>
              <a:t> </a:t>
            </a:r>
            <a:r>
              <a:rPr lang="es-ES" dirty="0" err="1"/>
              <a:t>mage</a:t>
            </a:r>
            <a:endParaRPr lang="es-ES" dirty="0"/>
          </a:p>
        </p:txBody>
      </p:sp>
      <p:sp>
        <p:nvSpPr>
          <p:cNvPr id="11" name="Marcador de posición de imagen 10">
            <a:extLst>
              <a:ext uri="{FF2B5EF4-FFF2-40B4-BE49-F238E27FC236}">
                <a16:creationId xmlns:a16="http://schemas.microsoft.com/office/drawing/2014/main" id="{E04DCE5C-0FBB-2446-BF75-2C546C1DD6DB}"/>
              </a:ext>
            </a:extLst>
          </p:cNvPr>
          <p:cNvSpPr>
            <a:spLocks noGrp="1"/>
          </p:cNvSpPr>
          <p:nvPr>
            <p:ph type="pic" sz="quarter" idx="16" hasCustomPrompt="1"/>
          </p:nvPr>
        </p:nvSpPr>
        <p:spPr>
          <a:xfrm>
            <a:off x="4006847" y="1574965"/>
            <a:ext cx="1593087" cy="1593087"/>
          </a:xfrm>
          <a:custGeom>
            <a:avLst/>
            <a:gdLst>
              <a:gd name="connsiteX0" fmla="*/ 1806008 w 3612016"/>
              <a:gd name="connsiteY0" fmla="*/ 0 h 3612016"/>
              <a:gd name="connsiteX1" fmla="*/ 3612016 w 3612016"/>
              <a:gd name="connsiteY1" fmla="*/ 1806008 h 3612016"/>
              <a:gd name="connsiteX2" fmla="*/ 1806008 w 3612016"/>
              <a:gd name="connsiteY2" fmla="*/ 3612016 h 3612016"/>
              <a:gd name="connsiteX3" fmla="*/ 0 w 3612016"/>
              <a:gd name="connsiteY3" fmla="*/ 1806008 h 3612016"/>
              <a:gd name="connsiteX4" fmla="*/ 1806008 w 3612016"/>
              <a:gd name="connsiteY4" fmla="*/ 0 h 3612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2016" h="3612016">
                <a:moveTo>
                  <a:pt x="1806008" y="0"/>
                </a:moveTo>
                <a:cubicBezTo>
                  <a:pt x="2803439" y="0"/>
                  <a:pt x="3612016" y="808577"/>
                  <a:pt x="3612016" y="1806008"/>
                </a:cubicBezTo>
                <a:cubicBezTo>
                  <a:pt x="3612016" y="2803439"/>
                  <a:pt x="2803439" y="3612016"/>
                  <a:pt x="1806008" y="3612016"/>
                </a:cubicBezTo>
                <a:cubicBezTo>
                  <a:pt x="808577" y="3612016"/>
                  <a:pt x="0" y="2803439"/>
                  <a:pt x="0" y="1806008"/>
                </a:cubicBezTo>
                <a:cubicBezTo>
                  <a:pt x="0" y="808577"/>
                  <a:pt x="808577" y="0"/>
                  <a:pt x="1806008" y="0"/>
                </a:cubicBezTo>
                <a:close/>
              </a:path>
            </a:pathLst>
          </a:custGeom>
          <a:solidFill>
            <a:srgbClr val="00B5D5"/>
          </a:solid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r>
              <a:rPr lang="es-ES" dirty="0"/>
              <a:t>Place </a:t>
            </a:r>
            <a:r>
              <a:rPr lang="es-ES" dirty="0" err="1"/>
              <a:t>your</a:t>
            </a:r>
            <a:r>
              <a:rPr lang="es-ES" dirty="0"/>
              <a:t> </a:t>
            </a:r>
            <a:r>
              <a:rPr lang="es-ES" dirty="0" err="1"/>
              <a:t>mage</a:t>
            </a:r>
            <a:endParaRPr lang="es-ES" dirty="0"/>
          </a:p>
        </p:txBody>
      </p:sp>
      <p:sp>
        <p:nvSpPr>
          <p:cNvPr id="12" name="Marcador de posición de imagen 11">
            <a:extLst>
              <a:ext uri="{FF2B5EF4-FFF2-40B4-BE49-F238E27FC236}">
                <a16:creationId xmlns:a16="http://schemas.microsoft.com/office/drawing/2014/main" id="{02A6F34B-CDF5-754C-84A0-5BB51F2F0A7D}"/>
              </a:ext>
            </a:extLst>
          </p:cNvPr>
          <p:cNvSpPr>
            <a:spLocks noGrp="1"/>
          </p:cNvSpPr>
          <p:nvPr>
            <p:ph type="pic" sz="quarter" idx="17" hasCustomPrompt="1"/>
          </p:nvPr>
        </p:nvSpPr>
        <p:spPr>
          <a:xfrm>
            <a:off x="6924250" y="1574965"/>
            <a:ext cx="1593087" cy="1593087"/>
          </a:xfrm>
          <a:custGeom>
            <a:avLst/>
            <a:gdLst>
              <a:gd name="connsiteX0" fmla="*/ 1806008 w 3612016"/>
              <a:gd name="connsiteY0" fmla="*/ 0 h 3612016"/>
              <a:gd name="connsiteX1" fmla="*/ 3612016 w 3612016"/>
              <a:gd name="connsiteY1" fmla="*/ 1806008 h 3612016"/>
              <a:gd name="connsiteX2" fmla="*/ 1806008 w 3612016"/>
              <a:gd name="connsiteY2" fmla="*/ 3612016 h 3612016"/>
              <a:gd name="connsiteX3" fmla="*/ 0 w 3612016"/>
              <a:gd name="connsiteY3" fmla="*/ 1806008 h 3612016"/>
              <a:gd name="connsiteX4" fmla="*/ 1806008 w 3612016"/>
              <a:gd name="connsiteY4" fmla="*/ 0 h 3612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2016" h="3612016">
                <a:moveTo>
                  <a:pt x="1806008" y="0"/>
                </a:moveTo>
                <a:cubicBezTo>
                  <a:pt x="2803439" y="0"/>
                  <a:pt x="3612016" y="808577"/>
                  <a:pt x="3612016" y="1806008"/>
                </a:cubicBezTo>
                <a:cubicBezTo>
                  <a:pt x="3612016" y="2803439"/>
                  <a:pt x="2803439" y="3612016"/>
                  <a:pt x="1806008" y="3612016"/>
                </a:cubicBezTo>
                <a:cubicBezTo>
                  <a:pt x="808577" y="3612016"/>
                  <a:pt x="0" y="2803439"/>
                  <a:pt x="0" y="1806008"/>
                </a:cubicBezTo>
                <a:cubicBezTo>
                  <a:pt x="0" y="808577"/>
                  <a:pt x="808577" y="0"/>
                  <a:pt x="1806008" y="0"/>
                </a:cubicBezTo>
                <a:close/>
              </a:path>
            </a:pathLst>
          </a:custGeom>
          <a:solidFill>
            <a:srgbClr val="00B5D5"/>
          </a:solid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r>
              <a:rPr lang="es-ES" dirty="0"/>
              <a:t>Place </a:t>
            </a:r>
            <a:r>
              <a:rPr lang="es-ES" dirty="0" err="1"/>
              <a:t>your</a:t>
            </a:r>
            <a:r>
              <a:rPr lang="es-ES" dirty="0"/>
              <a:t> </a:t>
            </a:r>
            <a:r>
              <a:rPr lang="es-ES" dirty="0" err="1"/>
              <a:t>mage</a:t>
            </a:r>
            <a:endParaRPr lang="es-ES" dirty="0"/>
          </a:p>
        </p:txBody>
      </p:sp>
      <p:sp>
        <p:nvSpPr>
          <p:cNvPr id="13" name="Marcador de posición de imagen 12">
            <a:extLst>
              <a:ext uri="{FF2B5EF4-FFF2-40B4-BE49-F238E27FC236}">
                <a16:creationId xmlns:a16="http://schemas.microsoft.com/office/drawing/2014/main" id="{DE08859C-9E21-3649-A360-0652754BDEB4}"/>
              </a:ext>
            </a:extLst>
          </p:cNvPr>
          <p:cNvSpPr>
            <a:spLocks noGrp="1"/>
          </p:cNvSpPr>
          <p:nvPr>
            <p:ph type="pic" sz="quarter" idx="18" hasCustomPrompt="1"/>
          </p:nvPr>
        </p:nvSpPr>
        <p:spPr>
          <a:xfrm>
            <a:off x="9710042" y="1574965"/>
            <a:ext cx="1593087" cy="1593087"/>
          </a:xfrm>
          <a:custGeom>
            <a:avLst/>
            <a:gdLst>
              <a:gd name="connsiteX0" fmla="*/ 1806008 w 3612016"/>
              <a:gd name="connsiteY0" fmla="*/ 0 h 3612016"/>
              <a:gd name="connsiteX1" fmla="*/ 3612016 w 3612016"/>
              <a:gd name="connsiteY1" fmla="*/ 1806008 h 3612016"/>
              <a:gd name="connsiteX2" fmla="*/ 1806008 w 3612016"/>
              <a:gd name="connsiteY2" fmla="*/ 3612016 h 3612016"/>
              <a:gd name="connsiteX3" fmla="*/ 0 w 3612016"/>
              <a:gd name="connsiteY3" fmla="*/ 1806008 h 3612016"/>
              <a:gd name="connsiteX4" fmla="*/ 1806008 w 3612016"/>
              <a:gd name="connsiteY4" fmla="*/ 0 h 3612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2016" h="3612016">
                <a:moveTo>
                  <a:pt x="1806008" y="0"/>
                </a:moveTo>
                <a:cubicBezTo>
                  <a:pt x="2803439" y="0"/>
                  <a:pt x="3612016" y="808577"/>
                  <a:pt x="3612016" y="1806008"/>
                </a:cubicBezTo>
                <a:cubicBezTo>
                  <a:pt x="3612016" y="2803439"/>
                  <a:pt x="2803439" y="3612016"/>
                  <a:pt x="1806008" y="3612016"/>
                </a:cubicBezTo>
                <a:cubicBezTo>
                  <a:pt x="808577" y="3612016"/>
                  <a:pt x="0" y="2803439"/>
                  <a:pt x="0" y="1806008"/>
                </a:cubicBezTo>
                <a:cubicBezTo>
                  <a:pt x="0" y="808577"/>
                  <a:pt x="808577" y="0"/>
                  <a:pt x="1806008" y="0"/>
                </a:cubicBezTo>
                <a:close/>
              </a:path>
            </a:pathLst>
          </a:custGeom>
          <a:solidFill>
            <a:srgbClr val="00B5D5"/>
          </a:solid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r>
              <a:rPr lang="es-ES" dirty="0"/>
              <a:t>Place </a:t>
            </a:r>
            <a:r>
              <a:rPr lang="es-ES" dirty="0" err="1"/>
              <a:t>your</a:t>
            </a:r>
            <a:r>
              <a:rPr lang="es-ES" dirty="0"/>
              <a:t> </a:t>
            </a:r>
            <a:r>
              <a:rPr lang="es-ES" dirty="0" err="1"/>
              <a:t>mage</a:t>
            </a:r>
            <a:endParaRPr lang="es-ES" dirty="0"/>
          </a:p>
        </p:txBody>
      </p:sp>
      <p:cxnSp>
        <p:nvCxnSpPr>
          <p:cNvPr id="5" name="Straight Connector 2">
            <a:extLst>
              <a:ext uri="{FF2B5EF4-FFF2-40B4-BE49-F238E27FC236}">
                <a16:creationId xmlns:a16="http://schemas.microsoft.com/office/drawing/2014/main" id="{86587409-B0D4-859D-1274-EBAE61E9816D}"/>
              </a:ext>
            </a:extLst>
          </p:cNvPr>
          <p:cNvCxnSpPr/>
          <p:nvPr userDrawn="1"/>
        </p:nvCxnSpPr>
        <p:spPr>
          <a:xfrm>
            <a:off x="0" y="1113452"/>
            <a:ext cx="12192000" cy="0"/>
          </a:xfrm>
          <a:prstGeom prst="line">
            <a:avLst/>
          </a:prstGeom>
          <a:ln w="19050">
            <a:solidFill>
              <a:srgbClr val="005BAA"/>
            </a:solidFill>
          </a:ln>
        </p:spPr>
        <p:style>
          <a:lnRef idx="1">
            <a:schemeClr val="accent1"/>
          </a:lnRef>
          <a:fillRef idx="0">
            <a:schemeClr val="accent1"/>
          </a:fillRef>
          <a:effectRef idx="0">
            <a:schemeClr val="accent1"/>
          </a:effectRef>
          <a:fontRef idx="minor">
            <a:schemeClr val="tx1"/>
          </a:fontRef>
        </p:style>
      </p:cxnSp>
      <p:pic>
        <p:nvPicPr>
          <p:cNvPr id="7" name="Picture 6" descr="Logo&#10;&#10;Description automatically generated with low confidence">
            <a:extLst>
              <a:ext uri="{FF2B5EF4-FFF2-40B4-BE49-F238E27FC236}">
                <a16:creationId xmlns:a16="http://schemas.microsoft.com/office/drawing/2014/main" id="{E3414EE5-D3B0-829D-4AF9-4290C79EC4D0}"/>
              </a:ext>
            </a:extLst>
          </p:cNvPr>
          <p:cNvPicPr>
            <a:picLocks noChangeAspect="1"/>
          </p:cNvPicPr>
          <p:nvPr userDrawn="1"/>
        </p:nvPicPr>
        <p:blipFill>
          <a:blip r:embed="rId2"/>
          <a:stretch>
            <a:fillRect/>
          </a:stretch>
        </p:blipFill>
        <p:spPr>
          <a:xfrm>
            <a:off x="665473" y="-18261"/>
            <a:ext cx="3042445" cy="1187715"/>
          </a:xfrm>
          <a:prstGeom prst="rect">
            <a:avLst/>
          </a:prstGeom>
        </p:spPr>
      </p:pic>
    </p:spTree>
    <p:extLst>
      <p:ext uri="{BB962C8B-B14F-4D97-AF65-F5344CB8AC3E}">
        <p14:creationId xmlns:p14="http://schemas.microsoft.com/office/powerpoint/2010/main" val="3959067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796B156-96ED-ECC8-2737-E19254139F0A}"/>
              </a:ext>
            </a:extLst>
          </p:cNvPr>
          <p:cNvSpPr/>
          <p:nvPr userDrawn="1"/>
        </p:nvSpPr>
        <p:spPr>
          <a:xfrm>
            <a:off x="0" y="5915770"/>
            <a:ext cx="12192000" cy="942230"/>
          </a:xfrm>
          <a:prstGeom prst="rect">
            <a:avLst/>
          </a:prstGeom>
          <a:solidFill>
            <a:srgbClr val="00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 company name&#10;&#10;Description automatically generated">
            <a:extLst>
              <a:ext uri="{FF2B5EF4-FFF2-40B4-BE49-F238E27FC236}">
                <a16:creationId xmlns:a16="http://schemas.microsoft.com/office/drawing/2014/main" id="{63C2D2E7-30D0-1B43-7E5E-F34CB1E9EEA0}"/>
              </a:ext>
            </a:extLst>
          </p:cNvPr>
          <p:cNvPicPr>
            <a:picLocks noChangeAspect="1"/>
          </p:cNvPicPr>
          <p:nvPr userDrawn="1"/>
        </p:nvPicPr>
        <p:blipFill>
          <a:blip r:embed="rId2"/>
          <a:stretch>
            <a:fillRect/>
          </a:stretch>
        </p:blipFill>
        <p:spPr>
          <a:xfrm>
            <a:off x="696449" y="5911704"/>
            <a:ext cx="1673040" cy="938534"/>
          </a:xfrm>
          <a:prstGeom prst="rect">
            <a:avLst/>
          </a:prstGeom>
        </p:spPr>
      </p:pic>
    </p:spTree>
    <p:extLst>
      <p:ext uri="{BB962C8B-B14F-4D97-AF65-F5344CB8AC3E}">
        <p14:creationId xmlns:p14="http://schemas.microsoft.com/office/powerpoint/2010/main" val="2813579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EC92B623-09E6-CCC7-C4EB-20CB7A8B7EEB}"/>
              </a:ext>
            </a:extLst>
          </p:cNvPr>
          <p:cNvCxnSpPr/>
          <p:nvPr userDrawn="1"/>
        </p:nvCxnSpPr>
        <p:spPr>
          <a:xfrm>
            <a:off x="0" y="1113452"/>
            <a:ext cx="12192000" cy="0"/>
          </a:xfrm>
          <a:prstGeom prst="line">
            <a:avLst/>
          </a:prstGeom>
          <a:ln w="19050">
            <a:solidFill>
              <a:srgbClr val="005BAA"/>
            </a:solidFill>
          </a:ln>
        </p:spPr>
        <p:style>
          <a:lnRef idx="1">
            <a:schemeClr val="accent1"/>
          </a:lnRef>
          <a:fillRef idx="0">
            <a:schemeClr val="accent1"/>
          </a:fillRef>
          <a:effectRef idx="0">
            <a:schemeClr val="accent1"/>
          </a:effectRef>
          <a:fontRef idx="minor">
            <a:schemeClr val="tx1"/>
          </a:fontRef>
        </p:style>
      </p:cxnSp>
      <p:pic>
        <p:nvPicPr>
          <p:cNvPr id="5" name="Picture 4" descr="Logo&#10;&#10;Description automatically generated with low confidence">
            <a:extLst>
              <a:ext uri="{FF2B5EF4-FFF2-40B4-BE49-F238E27FC236}">
                <a16:creationId xmlns:a16="http://schemas.microsoft.com/office/drawing/2014/main" id="{A631EAE6-9379-1E6F-EF4D-12832EACC943}"/>
              </a:ext>
            </a:extLst>
          </p:cNvPr>
          <p:cNvPicPr>
            <a:picLocks noChangeAspect="1"/>
          </p:cNvPicPr>
          <p:nvPr userDrawn="1"/>
        </p:nvPicPr>
        <p:blipFill>
          <a:blip r:embed="rId2"/>
          <a:stretch>
            <a:fillRect/>
          </a:stretch>
        </p:blipFill>
        <p:spPr>
          <a:xfrm>
            <a:off x="665473" y="-18261"/>
            <a:ext cx="3042445" cy="1187715"/>
          </a:xfrm>
          <a:prstGeom prst="rect">
            <a:avLst/>
          </a:prstGeom>
        </p:spPr>
      </p:pic>
      <p:sp>
        <p:nvSpPr>
          <p:cNvPr id="6" name="Title 1">
            <a:extLst>
              <a:ext uri="{FF2B5EF4-FFF2-40B4-BE49-F238E27FC236}">
                <a16:creationId xmlns:a16="http://schemas.microsoft.com/office/drawing/2014/main" id="{07D90D3A-FED7-3DA3-591A-166640F0EAA6}"/>
              </a:ext>
            </a:extLst>
          </p:cNvPr>
          <p:cNvSpPr>
            <a:spLocks noGrp="1"/>
          </p:cNvSpPr>
          <p:nvPr>
            <p:ph type="title"/>
          </p:nvPr>
        </p:nvSpPr>
        <p:spPr>
          <a:xfrm>
            <a:off x="751691" y="1435039"/>
            <a:ext cx="10515600" cy="1325563"/>
          </a:xfrm>
          <a:prstGeom prst="rect">
            <a:avLst/>
          </a:prstGeom>
        </p:spPr>
        <p:txBody>
          <a:bodyPr anchor="t">
            <a:normAutofit/>
          </a:bodyPr>
          <a:lstStyle>
            <a:lvl1pPr>
              <a:defRPr sz="3600" b="1"/>
            </a:lvl1pPr>
          </a:lstStyle>
          <a:p>
            <a:r>
              <a:rPr lang="en-US"/>
              <a:t>Click to edit Master title style</a:t>
            </a:r>
            <a:endParaRPr lang="en-US" dirty="0"/>
          </a:p>
        </p:txBody>
      </p:sp>
    </p:spTree>
    <p:extLst>
      <p:ext uri="{BB962C8B-B14F-4D97-AF65-F5344CB8AC3E}">
        <p14:creationId xmlns:p14="http://schemas.microsoft.com/office/powerpoint/2010/main" val="1991455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1122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1285176-3A25-F86A-FDFD-282FA2DF0558}"/>
              </a:ext>
            </a:extLst>
          </p:cNvPr>
          <p:cNvSpPr/>
          <p:nvPr userDrawn="1"/>
        </p:nvSpPr>
        <p:spPr>
          <a:xfrm>
            <a:off x="0" y="0"/>
            <a:ext cx="12192000" cy="6858000"/>
          </a:xfrm>
          <a:prstGeom prst="rect">
            <a:avLst/>
          </a:prstGeom>
          <a:solidFill>
            <a:srgbClr val="00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9454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ECE9FA53-8711-D548-6B69-E72481104E6A}"/>
              </a:ext>
            </a:extLst>
          </p:cNvPr>
          <p:cNvSpPr>
            <a:spLocks noGrp="1"/>
          </p:cNvSpPr>
          <p:nvPr>
            <p:ph type="pic" sz="quarter" idx="10"/>
          </p:nvPr>
        </p:nvSpPr>
        <p:spPr>
          <a:xfrm>
            <a:off x="6096000" y="0"/>
            <a:ext cx="6096000" cy="6858000"/>
          </a:xfrm>
          <a:prstGeom prst="rect">
            <a:avLst/>
          </a:prstGeom>
        </p:spPr>
        <p:txBody>
          <a:bodyPr/>
          <a:lstStyle/>
          <a:p>
            <a:r>
              <a:rPr lang="en-US"/>
              <a:t>Click icon to add picture</a:t>
            </a:r>
          </a:p>
        </p:txBody>
      </p:sp>
    </p:spTree>
    <p:extLst>
      <p:ext uri="{BB962C8B-B14F-4D97-AF65-F5344CB8AC3E}">
        <p14:creationId xmlns:p14="http://schemas.microsoft.com/office/powerpoint/2010/main" val="627190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Picture Placeholder 6">
            <a:extLst>
              <a:ext uri="{FF2B5EF4-FFF2-40B4-BE49-F238E27FC236}">
                <a16:creationId xmlns:a16="http://schemas.microsoft.com/office/drawing/2014/main" id="{E8BC0C76-D693-5C29-38D6-A96D5D29BD2F}"/>
              </a:ext>
            </a:extLst>
          </p:cNvPr>
          <p:cNvSpPr>
            <a:spLocks noGrp="1"/>
          </p:cNvSpPr>
          <p:nvPr>
            <p:ph type="pic" sz="quarter" idx="10"/>
          </p:nvPr>
        </p:nvSpPr>
        <p:spPr>
          <a:xfrm>
            <a:off x="4492600" y="0"/>
            <a:ext cx="7699401" cy="6858000"/>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213820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5832693"/>
      </p:ext>
    </p:extLst>
  </p:cSld>
  <p:clrMap bg1="lt1" tx1="dk1" bg2="lt2" tx2="dk2" accent1="accent1" accent2="accent2" accent3="accent3" accent4="accent4" accent5="accent5" accent6="accent6" hlink="hlink" folHlink="folHlink"/>
  <p:sldLayoutIdLst>
    <p:sldLayoutId id="2147483650" r:id="rId1"/>
    <p:sldLayoutId id="2147483661" r:id="rId2"/>
    <p:sldLayoutId id="2147483649" r:id="rId3"/>
    <p:sldLayoutId id="2147483658" r:id="rId4"/>
    <p:sldLayoutId id="2147483659" r:id="rId5"/>
    <p:sldLayoutId id="2147483660" r:id="rId6"/>
    <p:sldLayoutId id="2147483672" r:id="rId7"/>
    <p:sldLayoutId id="2147483671" r:id="rId8"/>
    <p:sldLayoutId id="2147483670" r:id="rId9"/>
    <p:sldLayoutId id="2147483662" r:id="rId10"/>
    <p:sldLayoutId id="2147483663" r:id="rId11"/>
    <p:sldLayoutId id="2147483664" r:id="rId12"/>
    <p:sldLayoutId id="2147483665" r:id="rId13"/>
    <p:sldLayoutId id="2147483666" r:id="rId14"/>
    <p:sldLayoutId id="2147483668" r:id="rId15"/>
    <p:sldLayoutId id="2147483669" r:id="rId16"/>
    <p:sldLayoutId id="214748366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b="0" i="0" kern="1200">
          <a:solidFill>
            <a:srgbClr val="005BAA"/>
          </a:solidFill>
          <a:latin typeface="Verdana" panose="020B0604030504040204" pitchFamily="34" charset="0"/>
          <a:ea typeface="Verdana" panose="020B0604030504040204" pitchFamily="34" charset="0"/>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B3A923D4-62FE-367B-3661-5BB3A98589FE}"/>
              </a:ext>
            </a:extLst>
          </p:cNvPr>
          <p:cNvPicPr>
            <a:picLocks noGrp="1" noRot="1" noChangeAspect="1" noMove="1" noResize="1" noEditPoints="1" noAdjustHandles="1" noChangeArrowheads="1" noChangeShapeType="1" noCrop="1"/>
          </p:cNvPicPr>
          <p:nvPr/>
        </p:nvPicPr>
        <p:blipFill>
          <a:blip r:embed="rId2"/>
          <a:stretch>
            <a:fillRect/>
          </a:stretch>
        </p:blipFill>
        <p:spPr>
          <a:xfrm>
            <a:off x="0" y="11155"/>
            <a:ext cx="9695699" cy="6858000"/>
          </a:xfrm>
          <a:prstGeom prst="rect">
            <a:avLst/>
          </a:prstGeom>
          <a:noFill/>
          <a:ln w="12700">
            <a:miter lim="400000"/>
          </a:ln>
        </p:spPr>
      </p:pic>
      <p:sp>
        <p:nvSpPr>
          <p:cNvPr id="3" name="Shape 79">
            <a:extLst>
              <a:ext uri="{FF2B5EF4-FFF2-40B4-BE49-F238E27FC236}">
                <a16:creationId xmlns:a16="http://schemas.microsoft.com/office/drawing/2014/main" id="{B03144F4-5698-74E7-D66F-4371DD61C451}"/>
              </a:ext>
            </a:extLst>
          </p:cNvPr>
          <p:cNvSpPr/>
          <p:nvPr/>
        </p:nvSpPr>
        <p:spPr>
          <a:xfrm>
            <a:off x="937397" y="1209621"/>
            <a:ext cx="10317204" cy="402931"/>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a:lnSpc>
                <a:spcPts val="3360"/>
              </a:lnSpc>
              <a:defRPr sz="1800"/>
            </a:pPr>
            <a:r>
              <a:rPr lang="en-US" sz="2600" dirty="0">
                <a:solidFill>
                  <a:srgbClr val="005BAA"/>
                </a:solidFill>
                <a:cs typeface="Calibri" panose="020F0502020204030204" pitchFamily="34" charset="0"/>
              </a:rPr>
              <a:t>Scale of Assessment of Members’ Contributions</a:t>
            </a:r>
            <a:endParaRPr lang="en-US" sz="2600" dirty="0">
              <a:solidFill>
                <a:srgbClr val="005BAA"/>
              </a:solidFill>
              <a:cs typeface="Calibri" panose="020F0502020204030204" pitchFamily="34" charset="0"/>
              <a:sym typeface="Montserrat-Regular"/>
            </a:endParaRPr>
          </a:p>
        </p:txBody>
      </p:sp>
      <p:sp>
        <p:nvSpPr>
          <p:cNvPr id="4" name="Shape 79">
            <a:extLst>
              <a:ext uri="{FF2B5EF4-FFF2-40B4-BE49-F238E27FC236}">
                <a16:creationId xmlns:a16="http://schemas.microsoft.com/office/drawing/2014/main" id="{04E371C8-146F-BD8E-1D9F-6BA4929F87FE}"/>
              </a:ext>
            </a:extLst>
          </p:cNvPr>
          <p:cNvSpPr/>
          <p:nvPr/>
        </p:nvSpPr>
        <p:spPr>
          <a:xfrm>
            <a:off x="-1" y="2292606"/>
            <a:ext cx="12191999" cy="800219"/>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a:r>
              <a:rPr lang="de-DE" sz="2600" dirty="0">
                <a:solidFill>
                  <a:srgbClr val="005BAA"/>
                </a:solidFill>
                <a:cs typeface="Calibri" panose="020F0502020204030204" pitchFamily="34" charset="0"/>
              </a:rPr>
              <a:t>Cg-19/Doc. 6.3(2)</a:t>
            </a:r>
            <a:br>
              <a:rPr lang="de-DE" sz="2600" dirty="0">
                <a:solidFill>
                  <a:srgbClr val="005BAA"/>
                </a:solidFill>
                <a:cs typeface="Calibri" panose="020F0502020204030204" pitchFamily="34" charset="0"/>
              </a:rPr>
            </a:br>
            <a:r>
              <a:rPr lang="de-DE" sz="2600" dirty="0">
                <a:solidFill>
                  <a:srgbClr val="005BAA"/>
                </a:solidFill>
                <a:cs typeface="Calibri" panose="020F0502020204030204" pitchFamily="34" charset="0"/>
              </a:rPr>
              <a:t>30 May 2023</a:t>
            </a:r>
          </a:p>
        </p:txBody>
      </p:sp>
      <p:pic>
        <p:nvPicPr>
          <p:cNvPr id="10" name="Picture 9" descr="Logo&#10;&#10;Description automatically generated">
            <a:extLst>
              <a:ext uri="{FF2B5EF4-FFF2-40B4-BE49-F238E27FC236}">
                <a16:creationId xmlns:a16="http://schemas.microsoft.com/office/drawing/2014/main" id="{609004FF-5EDC-25E0-2F29-3A99659E7181}"/>
              </a:ext>
            </a:extLst>
          </p:cNvPr>
          <p:cNvPicPr>
            <a:picLocks noGrp="1" noRot="1" noChangeAspect="1" noMove="1" noResize="1" noEditPoints="1" noAdjustHandles="1" noChangeArrowheads="1" noChangeShapeType="1" noCrop="1"/>
          </p:cNvPicPr>
          <p:nvPr/>
        </p:nvPicPr>
        <p:blipFill>
          <a:blip r:embed="rId3"/>
          <a:stretch>
            <a:fillRect/>
          </a:stretch>
        </p:blipFill>
        <p:spPr>
          <a:xfrm>
            <a:off x="3846571" y="3859872"/>
            <a:ext cx="4498857" cy="2523749"/>
          </a:xfrm>
          <a:prstGeom prst="rect">
            <a:avLst/>
          </a:prstGeom>
        </p:spPr>
      </p:pic>
    </p:spTree>
    <p:extLst>
      <p:ext uri="{BB962C8B-B14F-4D97-AF65-F5344CB8AC3E}">
        <p14:creationId xmlns:p14="http://schemas.microsoft.com/office/powerpoint/2010/main" val="8484271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D9487771-2A50-271D-E0C8-6EC40F383607}"/>
              </a:ext>
            </a:extLst>
          </p:cNvPr>
          <p:cNvGraphicFramePr>
            <a:graphicFrameLocks noGrp="1"/>
          </p:cNvGraphicFramePr>
          <p:nvPr>
            <p:extLst>
              <p:ext uri="{D42A27DB-BD31-4B8C-83A1-F6EECF244321}">
                <p14:modId xmlns:p14="http://schemas.microsoft.com/office/powerpoint/2010/main" val="1900683789"/>
              </p:ext>
            </p:extLst>
          </p:nvPr>
        </p:nvGraphicFramePr>
        <p:xfrm>
          <a:off x="6830170" y="5933274"/>
          <a:ext cx="4904630" cy="918376"/>
        </p:xfrm>
        <a:graphic>
          <a:graphicData uri="http://schemas.openxmlformats.org/drawingml/2006/table">
            <a:tbl>
              <a:tblPr firstRow="1">
                <a:tableStyleId>{2D5ABB26-0587-4C30-8999-92F81FD0307C}</a:tableStyleId>
              </a:tblPr>
              <a:tblGrid>
                <a:gridCol w="2452315">
                  <a:extLst>
                    <a:ext uri="{9D8B030D-6E8A-4147-A177-3AD203B41FA5}">
                      <a16:colId xmlns:a16="http://schemas.microsoft.com/office/drawing/2014/main" val="1063476286"/>
                    </a:ext>
                  </a:extLst>
                </a:gridCol>
                <a:gridCol w="2452315">
                  <a:extLst>
                    <a:ext uri="{9D8B030D-6E8A-4147-A177-3AD203B41FA5}">
                      <a16:colId xmlns:a16="http://schemas.microsoft.com/office/drawing/2014/main" val="399418297"/>
                    </a:ext>
                  </a:extLst>
                </a:gridCol>
              </a:tblGrid>
              <a:tr h="918376">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endParaRPr lang="en-US" sz="1050" b="0" dirty="0">
                        <a:solidFill>
                          <a:srgbClr val="005BAA"/>
                        </a:solidFill>
                        <a:latin typeface="Verdana" panose="020B0604030504040204" pitchFamily="34" charset="0"/>
                        <a:ea typeface="Verdana" panose="020B0604030504040204" pitchFamily="34" charset="0"/>
                      </a:endParaRPr>
                    </a:p>
                  </a:txBody>
                  <a:tcPr anchor="ct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fld id="{19283BD8-4331-4442-8D7F-5AA08B22643F}" type="slidenum">
                        <a:rPr lang="en-US" sz="1200" b="0" smtClean="0">
                          <a:solidFill>
                            <a:srgbClr val="005BAA"/>
                          </a:solidFill>
                          <a:latin typeface="Verdana" panose="020B0604030504040204" pitchFamily="34" charset="0"/>
                          <a:ea typeface="Verdana" panose="020B0604030504040204" pitchFamily="34" charset="0"/>
                        </a:rPr>
                        <a:pPr marL="0" marR="0" lvl="0" indent="0" algn="r" defTabSz="914400" rtl="0" eaLnBrk="1" fontAlgn="auto" latinLnBrk="0" hangingPunct="1">
                          <a:lnSpc>
                            <a:spcPct val="150000"/>
                          </a:lnSpc>
                          <a:spcBef>
                            <a:spcPts val="0"/>
                          </a:spcBef>
                          <a:spcAft>
                            <a:spcPts val="0"/>
                          </a:spcAft>
                          <a:buClrTx/>
                          <a:buSzTx/>
                          <a:buFontTx/>
                          <a:buNone/>
                          <a:tabLst/>
                          <a:defRPr/>
                        </a:pPr>
                        <a:t>2</a:t>
                      </a:fld>
                      <a:endParaRPr lang="en-US" sz="1200" b="0" dirty="0">
                        <a:solidFill>
                          <a:srgbClr val="005BAA"/>
                        </a:solidFill>
                        <a:latin typeface="Verdana" panose="020B0604030504040204" pitchFamily="34" charset="0"/>
                        <a:ea typeface="Verdana" panose="020B0604030504040204" pitchFamily="34" charset="0"/>
                      </a:endParaRPr>
                    </a:p>
                  </a:txBody>
                  <a:tcPr anchor="ctr"/>
                </a:tc>
                <a:extLst>
                  <a:ext uri="{0D108BD9-81ED-4DB2-BD59-A6C34878D82A}">
                    <a16:rowId xmlns:a16="http://schemas.microsoft.com/office/drawing/2014/main" val="551670588"/>
                  </a:ext>
                </a:extLst>
              </a:tr>
            </a:tbl>
          </a:graphicData>
        </a:graphic>
      </p:graphicFrame>
      <p:sp>
        <p:nvSpPr>
          <p:cNvPr id="8" name="Shape 79">
            <a:extLst>
              <a:ext uri="{FF2B5EF4-FFF2-40B4-BE49-F238E27FC236}">
                <a16:creationId xmlns:a16="http://schemas.microsoft.com/office/drawing/2014/main" id="{B5BC377C-C613-578C-AFA6-04181F81FE95}"/>
              </a:ext>
            </a:extLst>
          </p:cNvPr>
          <p:cNvSpPr/>
          <p:nvPr/>
        </p:nvSpPr>
        <p:spPr>
          <a:xfrm>
            <a:off x="0" y="707621"/>
            <a:ext cx="12192000" cy="444032"/>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a:lnSpc>
                <a:spcPts val="3360"/>
              </a:lnSpc>
              <a:defRPr sz="1800"/>
            </a:pPr>
            <a:r>
              <a:rPr lang="de-DE" sz="4000" b="1" kern="1000" spc="-10" dirty="0">
                <a:solidFill>
                  <a:srgbClr val="005BAA"/>
                </a:solidFill>
                <a:latin typeface="+mj-lt"/>
                <a:ea typeface="Verdana" panose="020B0604030504040204" pitchFamily="34" charset="0"/>
                <a:cs typeface="Verdana" panose="020B0604030504040204" pitchFamily="34" charset="0"/>
                <a:sym typeface="Montserrat-Regular"/>
              </a:rPr>
              <a:t>Basis for WMO Scale of Assessment</a:t>
            </a:r>
            <a:endParaRPr lang="en-US" sz="4000" b="1" kern="1000" spc="-10" dirty="0">
              <a:solidFill>
                <a:srgbClr val="005BAA"/>
              </a:solidFill>
              <a:latin typeface="+mj-lt"/>
              <a:ea typeface="Verdana" panose="020B0604030504040204" pitchFamily="34" charset="0"/>
              <a:cs typeface="Verdana" panose="020B0604030504040204" pitchFamily="34" charset="0"/>
              <a:sym typeface="Montserrat-Regular"/>
            </a:endParaRPr>
          </a:p>
        </p:txBody>
      </p:sp>
      <p:pic>
        <p:nvPicPr>
          <p:cNvPr id="25" name="Picture 24" descr="Graphical user interface, application&#10;&#10;Description automatically generated">
            <a:extLst>
              <a:ext uri="{FF2B5EF4-FFF2-40B4-BE49-F238E27FC236}">
                <a16:creationId xmlns:a16="http://schemas.microsoft.com/office/drawing/2014/main" id="{ED9F11E1-3AC3-E664-8A6B-A4CC4E71EAA8}"/>
              </a:ext>
            </a:extLst>
          </p:cNvPr>
          <p:cNvPicPr>
            <a:picLocks noGrp="1" noRot="1" noChangeAspect="1" noMove="1" noResize="1" noEditPoints="1" noAdjustHandles="1" noChangeArrowheads="1" noChangeShapeType="1" noCrop="1"/>
          </p:cNvPicPr>
          <p:nvPr/>
        </p:nvPicPr>
        <p:blipFill>
          <a:blip r:embed="rId3"/>
          <a:stretch>
            <a:fillRect/>
          </a:stretch>
        </p:blipFill>
        <p:spPr>
          <a:xfrm>
            <a:off x="-103121" y="4874899"/>
            <a:ext cx="3153923" cy="2083350"/>
          </a:xfrm>
          <a:prstGeom prst="rect">
            <a:avLst/>
          </a:prstGeom>
        </p:spPr>
      </p:pic>
      <p:sp>
        <p:nvSpPr>
          <p:cNvPr id="2" name="CuadroTexto 3">
            <a:extLst>
              <a:ext uri="{FF2B5EF4-FFF2-40B4-BE49-F238E27FC236}">
                <a16:creationId xmlns:a16="http://schemas.microsoft.com/office/drawing/2014/main" id="{01498EB4-4ECC-C831-FD3B-686D5252F5E7}"/>
              </a:ext>
            </a:extLst>
          </p:cNvPr>
          <p:cNvSpPr txBox="1"/>
          <p:nvPr/>
        </p:nvSpPr>
        <p:spPr>
          <a:xfrm>
            <a:off x="712336" y="1261949"/>
            <a:ext cx="10695542" cy="5509200"/>
          </a:xfrm>
          <a:prstGeom prst="rect">
            <a:avLst/>
          </a:prstGeom>
          <a:noFill/>
        </p:spPr>
        <p:txBody>
          <a:bodyPr wrap="square" rtlCol="0">
            <a:spAutoFit/>
          </a:bodyPr>
          <a:lstStyle/>
          <a:p>
            <a:pPr marL="342900" indent="-342900">
              <a:lnSpc>
                <a:spcPct val="100000"/>
              </a:lnSpc>
              <a:spcBef>
                <a:spcPts val="600"/>
              </a:spcBef>
              <a:spcAft>
                <a:spcPts val="600"/>
              </a:spcAft>
              <a:buFont typeface="Arial" panose="020B0604020202020204" pitchFamily="34" charset="0"/>
              <a:buChar char="•"/>
              <a:tabLst>
                <a:tab pos="354965" algn="l"/>
                <a:tab pos="355600" algn="l"/>
              </a:tabLst>
            </a:pPr>
            <a:r>
              <a:rPr lang="en-US" sz="2400" dirty="0"/>
              <a:t>WMO Scale of Assessment always based upon UN Scale</a:t>
            </a:r>
          </a:p>
          <a:p>
            <a:pPr marL="800100" lvl="1" indent="-342900">
              <a:lnSpc>
                <a:spcPct val="100000"/>
              </a:lnSpc>
              <a:spcBef>
                <a:spcPts val="600"/>
              </a:spcBef>
              <a:spcAft>
                <a:spcPts val="600"/>
              </a:spcAft>
              <a:buFont typeface="Arial" panose="020B0604020202020204" pitchFamily="34" charset="0"/>
              <a:buChar char="•"/>
              <a:tabLst>
                <a:tab pos="354965" algn="l"/>
                <a:tab pos="355600" algn="l"/>
              </a:tabLst>
            </a:pPr>
            <a:r>
              <a:rPr lang="en-US" sz="2000" dirty="0"/>
              <a:t>UN publishes new scale every 3 years</a:t>
            </a:r>
          </a:p>
          <a:p>
            <a:pPr marL="800100" lvl="1" indent="-342900">
              <a:lnSpc>
                <a:spcPct val="100000"/>
              </a:lnSpc>
              <a:spcBef>
                <a:spcPts val="600"/>
              </a:spcBef>
              <a:spcAft>
                <a:spcPts val="600"/>
              </a:spcAft>
              <a:buFont typeface="Arial" panose="020B0604020202020204" pitchFamily="34" charset="0"/>
              <a:buChar char="•"/>
              <a:tabLst>
                <a:tab pos="354965" algn="l"/>
                <a:tab pos="355600" algn="l"/>
              </a:tabLst>
            </a:pPr>
            <a:r>
              <a:rPr lang="en-US" sz="2000" dirty="0"/>
              <a:t>WMO 2020-2022 was based upon UN Scale available in December 2018</a:t>
            </a:r>
          </a:p>
          <a:p>
            <a:pPr marL="800100" lvl="1" indent="-342900">
              <a:lnSpc>
                <a:spcPct val="100000"/>
              </a:lnSpc>
              <a:spcBef>
                <a:spcPts val="600"/>
              </a:spcBef>
              <a:spcAft>
                <a:spcPts val="600"/>
              </a:spcAft>
              <a:buFont typeface="Arial" panose="020B0604020202020204" pitchFamily="34" charset="0"/>
              <a:buChar char="•"/>
              <a:tabLst>
                <a:tab pos="354965" algn="l"/>
                <a:tab pos="355600" algn="l"/>
              </a:tabLst>
            </a:pPr>
            <a:r>
              <a:rPr lang="en-US" sz="2000" dirty="0"/>
              <a:t>WMO 2023 scale approved by EC-75 considering UN Scale available in December 2021</a:t>
            </a:r>
          </a:p>
          <a:p>
            <a:pPr marL="342900" indent="-342900">
              <a:lnSpc>
                <a:spcPct val="100000"/>
              </a:lnSpc>
              <a:spcBef>
                <a:spcPts val="600"/>
              </a:spcBef>
              <a:spcAft>
                <a:spcPts val="600"/>
              </a:spcAft>
              <a:buFont typeface="Arial" panose="020B0604020202020204" pitchFamily="34" charset="0"/>
              <a:buChar char="•"/>
              <a:tabLst>
                <a:tab pos="354965" algn="l"/>
                <a:tab pos="355600" algn="l"/>
              </a:tabLst>
            </a:pPr>
            <a:r>
              <a:rPr lang="en-US" sz="2400" dirty="0"/>
              <a:t>Proposed 2024-2025 scale based upon application of UN Scale:</a:t>
            </a:r>
          </a:p>
          <a:p>
            <a:pPr marL="800100" lvl="1" indent="-342900">
              <a:lnSpc>
                <a:spcPct val="100000"/>
              </a:lnSpc>
              <a:spcBef>
                <a:spcPts val="600"/>
              </a:spcBef>
              <a:spcAft>
                <a:spcPts val="600"/>
              </a:spcAft>
              <a:buFont typeface="Arial" panose="020B0604020202020204" pitchFamily="34" charset="0"/>
              <a:buChar char="•"/>
              <a:tabLst>
                <a:tab pos="354965" algn="l"/>
                <a:tab pos="355600" algn="l"/>
              </a:tabLst>
            </a:pPr>
            <a:r>
              <a:rPr lang="en-US" sz="2000" dirty="0"/>
              <a:t>No change from EC approved WMO scale for 2023</a:t>
            </a:r>
          </a:p>
          <a:p>
            <a:pPr marL="800100" lvl="1" indent="-342900">
              <a:lnSpc>
                <a:spcPct val="100000"/>
              </a:lnSpc>
              <a:spcBef>
                <a:spcPts val="600"/>
              </a:spcBef>
              <a:spcAft>
                <a:spcPts val="600"/>
              </a:spcAft>
              <a:buFont typeface="Arial" panose="020B0604020202020204" pitchFamily="34" charset="0"/>
              <a:buChar char="•"/>
              <a:tabLst>
                <a:tab pos="354965" algn="l"/>
                <a:tab pos="355600" algn="l"/>
              </a:tabLst>
            </a:pPr>
            <a:r>
              <a:rPr lang="en-US" sz="2000" dirty="0"/>
              <a:t>Relevant UN Scale approved December 2021</a:t>
            </a:r>
          </a:p>
          <a:p>
            <a:pPr marL="800100" lvl="1" indent="-342900">
              <a:lnSpc>
                <a:spcPct val="100000"/>
              </a:lnSpc>
              <a:spcBef>
                <a:spcPts val="600"/>
              </a:spcBef>
              <a:spcAft>
                <a:spcPts val="600"/>
              </a:spcAft>
              <a:buFont typeface="Arial" panose="020B0604020202020204" pitchFamily="34" charset="0"/>
              <a:buChar char="•"/>
              <a:tabLst>
                <a:tab pos="354965" algn="l"/>
                <a:tab pos="355600" algn="l"/>
              </a:tabLst>
            </a:pPr>
            <a:r>
              <a:rPr lang="en-US" sz="2000" dirty="0"/>
              <a:t>No individual Member increase exceeded 200% of the WMO Scale in 2022</a:t>
            </a:r>
          </a:p>
          <a:p>
            <a:pPr marL="342900" indent="-342900">
              <a:lnSpc>
                <a:spcPct val="100000"/>
              </a:lnSpc>
              <a:spcBef>
                <a:spcPts val="600"/>
              </a:spcBef>
              <a:spcAft>
                <a:spcPts val="600"/>
              </a:spcAft>
              <a:buFont typeface="Arial" panose="020B0604020202020204" pitchFamily="34" charset="0"/>
              <a:buChar char="•"/>
              <a:tabLst>
                <a:tab pos="354965" algn="l"/>
                <a:tab pos="355600" algn="l"/>
              </a:tabLst>
            </a:pPr>
            <a:r>
              <a:rPr lang="en-US" sz="2400" dirty="0"/>
              <a:t>Rates for 2026-2027 to be determined:</a:t>
            </a:r>
          </a:p>
          <a:p>
            <a:pPr marL="800100" lvl="1" indent="-342900">
              <a:lnSpc>
                <a:spcPct val="100000"/>
              </a:lnSpc>
              <a:spcBef>
                <a:spcPts val="600"/>
              </a:spcBef>
              <a:spcAft>
                <a:spcPts val="600"/>
              </a:spcAft>
              <a:buFont typeface="Arial" panose="020B0604020202020204" pitchFamily="34" charset="0"/>
              <a:buChar char="•"/>
              <a:tabLst>
                <a:tab pos="354965" algn="l"/>
                <a:tab pos="355600" algn="l"/>
              </a:tabLst>
            </a:pPr>
            <a:r>
              <a:rPr lang="en-US" sz="2000" dirty="0"/>
              <a:t>By Executive Council at EC meeting in June 2025</a:t>
            </a:r>
          </a:p>
          <a:p>
            <a:pPr marL="800100" lvl="1" indent="-342900">
              <a:lnSpc>
                <a:spcPct val="100000"/>
              </a:lnSpc>
              <a:spcBef>
                <a:spcPts val="600"/>
              </a:spcBef>
              <a:spcAft>
                <a:spcPts val="600"/>
              </a:spcAft>
              <a:buFont typeface="Arial" panose="020B0604020202020204" pitchFamily="34" charset="0"/>
              <a:buChar char="•"/>
              <a:tabLst>
                <a:tab pos="354965" algn="l"/>
                <a:tab pos="355600" algn="l"/>
              </a:tabLst>
            </a:pPr>
            <a:r>
              <a:rPr lang="en-US" sz="2000" dirty="0"/>
              <a:t>Based upon UN Scale to be approved in December 2024</a:t>
            </a:r>
          </a:p>
        </p:txBody>
      </p:sp>
    </p:spTree>
    <p:extLst>
      <p:ext uri="{BB962C8B-B14F-4D97-AF65-F5344CB8AC3E}">
        <p14:creationId xmlns:p14="http://schemas.microsoft.com/office/powerpoint/2010/main" val="14666236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D9487771-2A50-271D-E0C8-6EC40F383607}"/>
              </a:ext>
            </a:extLst>
          </p:cNvPr>
          <p:cNvGraphicFramePr>
            <a:graphicFrameLocks noGrp="1"/>
          </p:cNvGraphicFramePr>
          <p:nvPr/>
        </p:nvGraphicFramePr>
        <p:xfrm>
          <a:off x="6830170" y="5933274"/>
          <a:ext cx="4904630" cy="918376"/>
        </p:xfrm>
        <a:graphic>
          <a:graphicData uri="http://schemas.openxmlformats.org/drawingml/2006/table">
            <a:tbl>
              <a:tblPr firstRow="1">
                <a:tableStyleId>{2D5ABB26-0587-4C30-8999-92F81FD0307C}</a:tableStyleId>
              </a:tblPr>
              <a:tblGrid>
                <a:gridCol w="2452315">
                  <a:extLst>
                    <a:ext uri="{9D8B030D-6E8A-4147-A177-3AD203B41FA5}">
                      <a16:colId xmlns:a16="http://schemas.microsoft.com/office/drawing/2014/main" val="1063476286"/>
                    </a:ext>
                  </a:extLst>
                </a:gridCol>
                <a:gridCol w="2452315">
                  <a:extLst>
                    <a:ext uri="{9D8B030D-6E8A-4147-A177-3AD203B41FA5}">
                      <a16:colId xmlns:a16="http://schemas.microsoft.com/office/drawing/2014/main" val="399418297"/>
                    </a:ext>
                  </a:extLst>
                </a:gridCol>
              </a:tblGrid>
              <a:tr h="918376">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endParaRPr lang="en-US" sz="1050" b="0" dirty="0">
                        <a:solidFill>
                          <a:srgbClr val="005BAA"/>
                        </a:solidFill>
                        <a:latin typeface="Verdana" panose="020B0604030504040204" pitchFamily="34" charset="0"/>
                        <a:ea typeface="Verdana" panose="020B0604030504040204" pitchFamily="34" charset="0"/>
                      </a:endParaRPr>
                    </a:p>
                  </a:txBody>
                  <a:tcPr anchor="ct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fld id="{19283BD8-4331-4442-8D7F-5AA08B22643F}" type="slidenum">
                        <a:rPr lang="en-US" sz="1200" b="0" smtClean="0">
                          <a:solidFill>
                            <a:srgbClr val="005BAA"/>
                          </a:solidFill>
                          <a:latin typeface="Verdana" panose="020B0604030504040204" pitchFamily="34" charset="0"/>
                          <a:ea typeface="Verdana" panose="020B0604030504040204" pitchFamily="34" charset="0"/>
                        </a:rPr>
                        <a:pPr marL="0" marR="0" lvl="0" indent="0" algn="r" defTabSz="914400" rtl="0" eaLnBrk="1" fontAlgn="auto" latinLnBrk="0" hangingPunct="1">
                          <a:lnSpc>
                            <a:spcPct val="150000"/>
                          </a:lnSpc>
                          <a:spcBef>
                            <a:spcPts val="0"/>
                          </a:spcBef>
                          <a:spcAft>
                            <a:spcPts val="0"/>
                          </a:spcAft>
                          <a:buClrTx/>
                          <a:buSzTx/>
                          <a:buFontTx/>
                          <a:buNone/>
                          <a:tabLst/>
                          <a:defRPr/>
                        </a:pPr>
                        <a:t>3</a:t>
                      </a:fld>
                      <a:endParaRPr lang="en-US" sz="1200" b="0" dirty="0">
                        <a:solidFill>
                          <a:srgbClr val="005BAA"/>
                        </a:solidFill>
                        <a:latin typeface="Verdana" panose="020B0604030504040204" pitchFamily="34" charset="0"/>
                        <a:ea typeface="Verdana" panose="020B0604030504040204" pitchFamily="34" charset="0"/>
                      </a:endParaRPr>
                    </a:p>
                  </a:txBody>
                  <a:tcPr anchor="ctr"/>
                </a:tc>
                <a:extLst>
                  <a:ext uri="{0D108BD9-81ED-4DB2-BD59-A6C34878D82A}">
                    <a16:rowId xmlns:a16="http://schemas.microsoft.com/office/drawing/2014/main" val="551670588"/>
                  </a:ext>
                </a:extLst>
              </a:tr>
            </a:tbl>
          </a:graphicData>
        </a:graphic>
      </p:graphicFrame>
      <p:sp>
        <p:nvSpPr>
          <p:cNvPr id="8" name="Shape 79">
            <a:extLst>
              <a:ext uri="{FF2B5EF4-FFF2-40B4-BE49-F238E27FC236}">
                <a16:creationId xmlns:a16="http://schemas.microsoft.com/office/drawing/2014/main" id="{B5BC377C-C613-578C-AFA6-04181F81FE95}"/>
              </a:ext>
            </a:extLst>
          </p:cNvPr>
          <p:cNvSpPr/>
          <p:nvPr/>
        </p:nvSpPr>
        <p:spPr>
          <a:xfrm>
            <a:off x="0" y="707621"/>
            <a:ext cx="12192000" cy="44403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a:lnSpc>
                <a:spcPts val="3360"/>
              </a:lnSpc>
              <a:defRPr sz="1800"/>
            </a:pPr>
            <a:r>
              <a:rPr lang="de-DE" sz="4000" b="1" dirty="0">
                <a:solidFill>
                  <a:srgbClr val="005BAA"/>
                </a:solidFill>
                <a:latin typeface="+mj-lt"/>
                <a:ea typeface="Verdana" panose="020B0604030504040204" pitchFamily="34" charset="0"/>
                <a:cs typeface="Verdana" panose="020B0604030504040204" pitchFamily="34" charset="0"/>
              </a:rPr>
              <a:t>FINAC Recommendation</a:t>
            </a:r>
            <a:endParaRPr lang="en-US" sz="4000" b="1" kern="1000" spc="-10" dirty="0">
              <a:solidFill>
                <a:srgbClr val="005BAA"/>
              </a:solidFill>
              <a:latin typeface="+mj-lt"/>
              <a:ea typeface="Verdana" panose="020B0604030504040204" pitchFamily="34" charset="0"/>
              <a:cs typeface="Verdana" panose="020B0604030504040204" pitchFamily="34" charset="0"/>
              <a:sym typeface="Montserrat-Regular"/>
            </a:endParaRPr>
          </a:p>
        </p:txBody>
      </p:sp>
      <p:pic>
        <p:nvPicPr>
          <p:cNvPr id="25" name="Picture 24" descr="Graphical user interface, application&#10;&#10;Description automatically generated">
            <a:extLst>
              <a:ext uri="{FF2B5EF4-FFF2-40B4-BE49-F238E27FC236}">
                <a16:creationId xmlns:a16="http://schemas.microsoft.com/office/drawing/2014/main" id="{ED9F11E1-3AC3-E664-8A6B-A4CC4E71EAA8}"/>
              </a:ext>
            </a:extLst>
          </p:cNvPr>
          <p:cNvPicPr>
            <a:picLocks noGrp="1" noRot="1" noChangeAspect="1" noMove="1" noResize="1" noEditPoints="1" noAdjustHandles="1" noChangeArrowheads="1" noChangeShapeType="1" noCrop="1"/>
          </p:cNvPicPr>
          <p:nvPr/>
        </p:nvPicPr>
        <p:blipFill>
          <a:blip r:embed="rId3"/>
          <a:stretch>
            <a:fillRect/>
          </a:stretch>
        </p:blipFill>
        <p:spPr>
          <a:xfrm>
            <a:off x="-103121" y="4874899"/>
            <a:ext cx="3153923" cy="2083350"/>
          </a:xfrm>
          <a:prstGeom prst="rect">
            <a:avLst/>
          </a:prstGeom>
        </p:spPr>
      </p:pic>
      <p:sp>
        <p:nvSpPr>
          <p:cNvPr id="2" name="CuadroTexto 3">
            <a:extLst>
              <a:ext uri="{FF2B5EF4-FFF2-40B4-BE49-F238E27FC236}">
                <a16:creationId xmlns:a16="http://schemas.microsoft.com/office/drawing/2014/main" id="{01498EB4-4ECC-C831-FD3B-686D5252F5E7}"/>
              </a:ext>
            </a:extLst>
          </p:cNvPr>
          <p:cNvSpPr txBox="1"/>
          <p:nvPr/>
        </p:nvSpPr>
        <p:spPr>
          <a:xfrm>
            <a:off x="712336" y="1442702"/>
            <a:ext cx="10695542" cy="1446550"/>
          </a:xfrm>
          <a:prstGeom prst="rect">
            <a:avLst/>
          </a:prstGeom>
          <a:noFill/>
        </p:spPr>
        <p:txBody>
          <a:bodyPr wrap="square" rtlCol="0">
            <a:spAutoFit/>
          </a:bodyPr>
          <a:lstStyle/>
          <a:p>
            <a:pPr marL="0" indent="0">
              <a:lnSpc>
                <a:spcPct val="100000"/>
              </a:lnSpc>
              <a:buNone/>
              <a:tabLst>
                <a:tab pos="354965" algn="l"/>
                <a:tab pos="355600" algn="l"/>
              </a:tabLst>
            </a:pPr>
            <a:r>
              <a:rPr lang="en-US" sz="2400" b="1" i="1" dirty="0"/>
              <a:t>Recommendation 3:</a:t>
            </a:r>
          </a:p>
          <a:p>
            <a:pPr marL="0" indent="0">
              <a:lnSpc>
                <a:spcPct val="100000"/>
              </a:lnSpc>
              <a:buNone/>
              <a:tabLst>
                <a:tab pos="354965" algn="l"/>
                <a:tab pos="355600" algn="l"/>
              </a:tabLst>
            </a:pPr>
            <a:endParaRPr lang="en-US" sz="2400" b="1" i="1" dirty="0"/>
          </a:p>
          <a:p>
            <a:pPr marL="0" indent="0">
              <a:buNone/>
            </a:pPr>
            <a:r>
              <a:rPr lang="en-GB" sz="2000" dirty="0"/>
              <a:t>“That Congress adopts draft Resolution 6.3(2) (Cg-19) – Assessment of Proportional Contributions of Members for the Nineteenth Financial Period”</a:t>
            </a:r>
            <a:endParaRPr lang="en-US" sz="2000" i="1" dirty="0"/>
          </a:p>
        </p:txBody>
      </p:sp>
    </p:spTree>
    <p:extLst>
      <p:ext uri="{BB962C8B-B14F-4D97-AF65-F5344CB8AC3E}">
        <p14:creationId xmlns:p14="http://schemas.microsoft.com/office/powerpoint/2010/main" val="34809654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D9487771-2A50-271D-E0C8-6EC40F383607}"/>
              </a:ext>
            </a:extLst>
          </p:cNvPr>
          <p:cNvGraphicFramePr>
            <a:graphicFrameLocks noGrp="1"/>
          </p:cNvGraphicFramePr>
          <p:nvPr/>
        </p:nvGraphicFramePr>
        <p:xfrm>
          <a:off x="6830170" y="5933274"/>
          <a:ext cx="4904630" cy="918376"/>
        </p:xfrm>
        <a:graphic>
          <a:graphicData uri="http://schemas.openxmlformats.org/drawingml/2006/table">
            <a:tbl>
              <a:tblPr firstRow="1">
                <a:tableStyleId>{2D5ABB26-0587-4C30-8999-92F81FD0307C}</a:tableStyleId>
              </a:tblPr>
              <a:tblGrid>
                <a:gridCol w="2452315">
                  <a:extLst>
                    <a:ext uri="{9D8B030D-6E8A-4147-A177-3AD203B41FA5}">
                      <a16:colId xmlns:a16="http://schemas.microsoft.com/office/drawing/2014/main" val="1063476286"/>
                    </a:ext>
                  </a:extLst>
                </a:gridCol>
                <a:gridCol w="2452315">
                  <a:extLst>
                    <a:ext uri="{9D8B030D-6E8A-4147-A177-3AD203B41FA5}">
                      <a16:colId xmlns:a16="http://schemas.microsoft.com/office/drawing/2014/main" val="399418297"/>
                    </a:ext>
                  </a:extLst>
                </a:gridCol>
              </a:tblGrid>
              <a:tr h="918376">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endParaRPr lang="en-US" sz="1050" b="0" dirty="0">
                        <a:solidFill>
                          <a:srgbClr val="005BAA"/>
                        </a:solidFill>
                        <a:latin typeface="Verdana" panose="020B0604030504040204" pitchFamily="34" charset="0"/>
                        <a:ea typeface="Verdana" panose="020B0604030504040204" pitchFamily="34" charset="0"/>
                      </a:endParaRPr>
                    </a:p>
                  </a:txBody>
                  <a:tcPr anchor="ct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fld id="{19283BD8-4331-4442-8D7F-5AA08B22643F}" type="slidenum">
                        <a:rPr lang="en-US" sz="1200" b="0" smtClean="0">
                          <a:solidFill>
                            <a:srgbClr val="005BAA"/>
                          </a:solidFill>
                          <a:latin typeface="Verdana" panose="020B0604030504040204" pitchFamily="34" charset="0"/>
                          <a:ea typeface="Verdana" panose="020B0604030504040204" pitchFamily="34" charset="0"/>
                        </a:rPr>
                        <a:pPr marL="0" marR="0" lvl="0" indent="0" algn="r" defTabSz="914400" rtl="0" eaLnBrk="1" fontAlgn="auto" latinLnBrk="0" hangingPunct="1">
                          <a:lnSpc>
                            <a:spcPct val="150000"/>
                          </a:lnSpc>
                          <a:spcBef>
                            <a:spcPts val="0"/>
                          </a:spcBef>
                          <a:spcAft>
                            <a:spcPts val="0"/>
                          </a:spcAft>
                          <a:buClrTx/>
                          <a:buSzTx/>
                          <a:buFontTx/>
                          <a:buNone/>
                          <a:tabLst/>
                          <a:defRPr/>
                        </a:pPr>
                        <a:t>4</a:t>
                      </a:fld>
                      <a:endParaRPr lang="en-US" sz="1200" b="0" dirty="0">
                        <a:solidFill>
                          <a:srgbClr val="005BAA"/>
                        </a:solidFill>
                        <a:latin typeface="Verdana" panose="020B0604030504040204" pitchFamily="34" charset="0"/>
                        <a:ea typeface="Verdana" panose="020B0604030504040204" pitchFamily="34" charset="0"/>
                      </a:endParaRPr>
                    </a:p>
                  </a:txBody>
                  <a:tcPr anchor="ctr"/>
                </a:tc>
                <a:extLst>
                  <a:ext uri="{0D108BD9-81ED-4DB2-BD59-A6C34878D82A}">
                    <a16:rowId xmlns:a16="http://schemas.microsoft.com/office/drawing/2014/main" val="551670588"/>
                  </a:ext>
                </a:extLst>
              </a:tr>
            </a:tbl>
          </a:graphicData>
        </a:graphic>
      </p:graphicFrame>
      <p:sp>
        <p:nvSpPr>
          <p:cNvPr id="8" name="Shape 79">
            <a:extLst>
              <a:ext uri="{FF2B5EF4-FFF2-40B4-BE49-F238E27FC236}">
                <a16:creationId xmlns:a16="http://schemas.microsoft.com/office/drawing/2014/main" id="{B5BC377C-C613-578C-AFA6-04181F81FE95}"/>
              </a:ext>
            </a:extLst>
          </p:cNvPr>
          <p:cNvSpPr/>
          <p:nvPr/>
        </p:nvSpPr>
        <p:spPr>
          <a:xfrm>
            <a:off x="0" y="707621"/>
            <a:ext cx="12192000" cy="444032"/>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a:lnSpc>
                <a:spcPts val="3360"/>
              </a:lnSpc>
              <a:defRPr sz="1800"/>
            </a:pPr>
            <a:r>
              <a:rPr lang="de-DE" sz="4000" b="1" dirty="0">
                <a:solidFill>
                  <a:srgbClr val="005BAA"/>
                </a:solidFill>
                <a:latin typeface="+mj-lt"/>
                <a:ea typeface="Verdana" panose="020B0604030504040204" pitchFamily="34" charset="0"/>
                <a:cs typeface="Verdana" panose="020B0604030504040204" pitchFamily="34" charset="0"/>
              </a:rPr>
              <a:t>Resolution 6.3(2)/1 (Cg-19) </a:t>
            </a:r>
            <a:endParaRPr lang="en-US" sz="4000" b="1" kern="1000" spc="-10" dirty="0">
              <a:solidFill>
                <a:srgbClr val="005BAA"/>
              </a:solidFill>
              <a:latin typeface="+mj-lt"/>
              <a:ea typeface="Verdana" panose="020B0604030504040204" pitchFamily="34" charset="0"/>
              <a:cs typeface="Verdana" panose="020B0604030504040204" pitchFamily="34" charset="0"/>
              <a:sym typeface="Montserrat-Regular"/>
            </a:endParaRPr>
          </a:p>
        </p:txBody>
      </p:sp>
      <p:pic>
        <p:nvPicPr>
          <p:cNvPr id="25" name="Picture 24" descr="Graphical user interface, application&#10;&#10;Description automatically generated">
            <a:extLst>
              <a:ext uri="{FF2B5EF4-FFF2-40B4-BE49-F238E27FC236}">
                <a16:creationId xmlns:a16="http://schemas.microsoft.com/office/drawing/2014/main" id="{ED9F11E1-3AC3-E664-8A6B-A4CC4E71EAA8}"/>
              </a:ext>
            </a:extLst>
          </p:cNvPr>
          <p:cNvPicPr>
            <a:picLocks noGrp="1" noRot="1" noChangeAspect="1" noMove="1" noResize="1" noEditPoints="1" noAdjustHandles="1" noChangeArrowheads="1" noChangeShapeType="1" noCrop="1"/>
          </p:cNvPicPr>
          <p:nvPr/>
        </p:nvPicPr>
        <p:blipFill>
          <a:blip r:embed="rId3"/>
          <a:stretch>
            <a:fillRect/>
          </a:stretch>
        </p:blipFill>
        <p:spPr>
          <a:xfrm>
            <a:off x="-103121" y="4874899"/>
            <a:ext cx="3153923" cy="2083350"/>
          </a:xfrm>
          <a:prstGeom prst="rect">
            <a:avLst/>
          </a:prstGeom>
        </p:spPr>
      </p:pic>
      <p:sp>
        <p:nvSpPr>
          <p:cNvPr id="2" name="CuadroTexto 3">
            <a:extLst>
              <a:ext uri="{FF2B5EF4-FFF2-40B4-BE49-F238E27FC236}">
                <a16:creationId xmlns:a16="http://schemas.microsoft.com/office/drawing/2014/main" id="{01498EB4-4ECC-C831-FD3B-686D5252F5E7}"/>
              </a:ext>
            </a:extLst>
          </p:cNvPr>
          <p:cNvSpPr txBox="1"/>
          <p:nvPr/>
        </p:nvSpPr>
        <p:spPr>
          <a:xfrm>
            <a:off x="712336" y="1442702"/>
            <a:ext cx="10695542" cy="5304016"/>
          </a:xfrm>
          <a:prstGeom prst="rect">
            <a:avLst/>
          </a:prstGeom>
          <a:noFill/>
        </p:spPr>
        <p:txBody>
          <a:bodyPr wrap="square" rtlCol="0">
            <a:spAutoFit/>
          </a:bodyPr>
          <a:lstStyle/>
          <a:p>
            <a:pPr marL="0" indent="0">
              <a:lnSpc>
                <a:spcPct val="100000"/>
              </a:lnSpc>
              <a:buNone/>
              <a:tabLst>
                <a:tab pos="354965" algn="l"/>
                <a:tab pos="355600" algn="l"/>
              </a:tabLst>
            </a:pPr>
            <a:r>
              <a:rPr lang="en-US" sz="2400" b="1" dirty="0"/>
              <a:t>Decides</a:t>
            </a:r>
            <a:r>
              <a:rPr lang="en-US" sz="2400" dirty="0"/>
              <a:t>:</a:t>
            </a:r>
          </a:p>
          <a:p>
            <a:pPr marL="534988" indent="-534988">
              <a:spcBef>
                <a:spcPts val="1200"/>
              </a:spcBef>
              <a:buAutoNum type="arabicParenBoth"/>
            </a:pPr>
            <a:r>
              <a:rPr lang="en-GB" sz="2000" dirty="0">
                <a:effectLst/>
                <a:latin typeface="Verdana" panose="020B0604030504040204" pitchFamily="34" charset="0"/>
                <a:ea typeface="Times New Roman" panose="02020603050405020304" pitchFamily="18" charset="0"/>
                <a:cs typeface="Times New Roman" panose="02020603050405020304" pitchFamily="18" charset="0"/>
              </a:rPr>
              <a:t>That the latest United Nations scales of assessments to be approved by the United Nations General Assembly should continue to be used as the basis for the calculation of the WMO scales of assessments, duly adjusted for differences in membership, as specified </a:t>
            </a:r>
            <a:r>
              <a:rPr lang="en-GB" sz="2000" dirty="0">
                <a:latin typeface="Verdana" panose="020B0604030504040204" pitchFamily="34" charset="0"/>
                <a:cs typeface="Times New Roman" panose="02020603050405020304" pitchFamily="18" charset="0"/>
              </a:rPr>
              <a:t>in Table</a:t>
            </a:r>
            <a:r>
              <a:rPr lang="en-CH" sz="2000" dirty="0">
                <a:latin typeface="Verdana" panose="020B0604030504040204" pitchFamily="34" charset="0"/>
                <a:cs typeface="Times New Roman" panose="02020603050405020304" pitchFamily="18" charset="0"/>
              </a:rPr>
              <a:t> </a:t>
            </a:r>
            <a:r>
              <a:rPr lang="en-GB" sz="2000" dirty="0">
                <a:latin typeface="Verdana" panose="020B0604030504040204" pitchFamily="34" charset="0"/>
                <a:cs typeface="Times New Roman" panose="02020603050405020304" pitchFamily="18" charset="0"/>
              </a:rPr>
              <a:t>1 of the annex to this resolution;</a:t>
            </a:r>
            <a:endParaRPr lang="en-US" sz="2000" dirty="0">
              <a:latin typeface="Verdana" panose="020B0604030504040204" pitchFamily="34" charset="0"/>
              <a:cs typeface="Times New Roman" panose="02020603050405020304" pitchFamily="18" charset="0"/>
            </a:endParaRPr>
          </a:p>
          <a:p>
            <a:pPr marL="534988" indent="-534988">
              <a:spcBef>
                <a:spcPts val="1200"/>
              </a:spcBef>
              <a:buAutoNum type="arabicParenBoth"/>
            </a:pPr>
            <a:r>
              <a:rPr lang="en-GB" sz="2000" dirty="0">
                <a:latin typeface="Verdana" panose="020B0604030504040204" pitchFamily="34" charset="0"/>
                <a:cs typeface="Times New Roman" panose="02020603050405020304" pitchFamily="18" charset="0"/>
              </a:rPr>
              <a:t>That the scales of assessments of proportional contributions of Members for the nineteenth financial period (2024</a:t>
            </a:r>
            <a:r>
              <a:rPr lang="en-CH" sz="2000" dirty="0">
                <a:latin typeface="Verdana" panose="020B0604030504040204" pitchFamily="34" charset="0"/>
                <a:cs typeface="Times New Roman" panose="02020603050405020304" pitchFamily="18" charset="0"/>
              </a:rPr>
              <a:t>–</a:t>
            </a:r>
            <a:r>
              <a:rPr lang="en-GB" sz="2000" dirty="0">
                <a:latin typeface="Verdana" panose="020B0604030504040204" pitchFamily="34" charset="0"/>
                <a:cs typeface="Times New Roman" panose="02020603050405020304" pitchFamily="18" charset="0"/>
              </a:rPr>
              <a:t>2027) shall be based on the United Nations scales of assessments adopted by the United Nations General Assembly at its seventy-sixth (2021) and seventy-ninth (2024) sessions, adjusted for differences in membership;</a:t>
            </a:r>
            <a:endParaRPr lang="en-US" sz="2000" dirty="0">
              <a:latin typeface="Verdana" panose="020B0604030504040204" pitchFamily="34" charset="0"/>
              <a:cs typeface="Times New Roman" panose="02020603050405020304" pitchFamily="18" charset="0"/>
            </a:endParaRPr>
          </a:p>
          <a:p>
            <a:pPr marL="534988" indent="-534988">
              <a:spcBef>
                <a:spcPts val="1200"/>
              </a:spcBef>
              <a:buAutoNum type="arabicParenBoth"/>
            </a:pPr>
            <a:r>
              <a:rPr lang="en-GB" sz="2000" dirty="0">
                <a:latin typeface="Verdana" panose="020B0604030504040204" pitchFamily="34" charset="0"/>
                <a:cs typeface="Times New Roman" panose="02020603050405020304" pitchFamily="18" charset="0"/>
              </a:rPr>
              <a:t>That the proportional contributions of countries which are not Members but which may become Members shall be assessed as shown in Table 2 of the annex to this resolution;</a:t>
            </a:r>
            <a:endParaRPr lang="en-US" sz="2000" dirty="0">
              <a:latin typeface="Verdana" panose="020B0604030504040204" pitchFamily="34" charset="0"/>
              <a:cs typeface="Times New Roman" panose="02020603050405020304" pitchFamily="18" charset="0"/>
            </a:endParaRPr>
          </a:p>
          <a:p>
            <a:pPr marL="720725" indent="-360363" algn="just">
              <a:spcBef>
                <a:spcPts val="800"/>
              </a:spcBef>
              <a:spcAft>
                <a:spcPts val="800"/>
              </a:spcAft>
              <a:buNone/>
              <a:tabLst>
                <a:tab pos="-457200" algn="l"/>
                <a:tab pos="1280160" algn="l"/>
                <a:tab pos="1554480" algn="l"/>
                <a:tab pos="1920240" algn="l"/>
                <a:tab pos="2286000" algn="l"/>
                <a:tab pos="2560320" algn="l"/>
                <a:tab pos="3383280" algn="l"/>
                <a:tab pos="4297680" algn="l"/>
              </a:tabLst>
            </a:pPr>
            <a:endParaRPr lang="en-US" dirty="0"/>
          </a:p>
        </p:txBody>
      </p:sp>
    </p:spTree>
    <p:extLst>
      <p:ext uri="{BB962C8B-B14F-4D97-AF65-F5344CB8AC3E}">
        <p14:creationId xmlns:p14="http://schemas.microsoft.com/office/powerpoint/2010/main" val="23336508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D9487771-2A50-271D-E0C8-6EC40F383607}"/>
              </a:ext>
            </a:extLst>
          </p:cNvPr>
          <p:cNvGraphicFramePr>
            <a:graphicFrameLocks noGrp="1"/>
          </p:cNvGraphicFramePr>
          <p:nvPr/>
        </p:nvGraphicFramePr>
        <p:xfrm>
          <a:off x="6830170" y="5933274"/>
          <a:ext cx="4904630" cy="918376"/>
        </p:xfrm>
        <a:graphic>
          <a:graphicData uri="http://schemas.openxmlformats.org/drawingml/2006/table">
            <a:tbl>
              <a:tblPr firstRow="1">
                <a:tableStyleId>{2D5ABB26-0587-4C30-8999-92F81FD0307C}</a:tableStyleId>
              </a:tblPr>
              <a:tblGrid>
                <a:gridCol w="2452315">
                  <a:extLst>
                    <a:ext uri="{9D8B030D-6E8A-4147-A177-3AD203B41FA5}">
                      <a16:colId xmlns:a16="http://schemas.microsoft.com/office/drawing/2014/main" val="1063476286"/>
                    </a:ext>
                  </a:extLst>
                </a:gridCol>
                <a:gridCol w="2452315">
                  <a:extLst>
                    <a:ext uri="{9D8B030D-6E8A-4147-A177-3AD203B41FA5}">
                      <a16:colId xmlns:a16="http://schemas.microsoft.com/office/drawing/2014/main" val="399418297"/>
                    </a:ext>
                  </a:extLst>
                </a:gridCol>
              </a:tblGrid>
              <a:tr h="918376">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endParaRPr lang="en-US" sz="1050" b="0" dirty="0">
                        <a:solidFill>
                          <a:srgbClr val="005BAA"/>
                        </a:solidFill>
                        <a:latin typeface="Verdana" panose="020B0604030504040204" pitchFamily="34" charset="0"/>
                        <a:ea typeface="Verdana" panose="020B0604030504040204" pitchFamily="34" charset="0"/>
                      </a:endParaRPr>
                    </a:p>
                  </a:txBody>
                  <a:tcPr anchor="ct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fld id="{19283BD8-4331-4442-8D7F-5AA08B22643F}" type="slidenum">
                        <a:rPr lang="en-US" sz="1200" b="0" smtClean="0">
                          <a:solidFill>
                            <a:srgbClr val="005BAA"/>
                          </a:solidFill>
                          <a:latin typeface="Verdana" panose="020B0604030504040204" pitchFamily="34" charset="0"/>
                          <a:ea typeface="Verdana" panose="020B0604030504040204" pitchFamily="34" charset="0"/>
                        </a:rPr>
                        <a:pPr marL="0" marR="0" lvl="0" indent="0" algn="r" defTabSz="914400" rtl="0" eaLnBrk="1" fontAlgn="auto" latinLnBrk="0" hangingPunct="1">
                          <a:lnSpc>
                            <a:spcPct val="150000"/>
                          </a:lnSpc>
                          <a:spcBef>
                            <a:spcPts val="0"/>
                          </a:spcBef>
                          <a:spcAft>
                            <a:spcPts val="0"/>
                          </a:spcAft>
                          <a:buClrTx/>
                          <a:buSzTx/>
                          <a:buFontTx/>
                          <a:buNone/>
                          <a:tabLst/>
                          <a:defRPr/>
                        </a:pPr>
                        <a:t>5</a:t>
                      </a:fld>
                      <a:endParaRPr lang="en-US" sz="1200" b="0" dirty="0">
                        <a:solidFill>
                          <a:srgbClr val="005BAA"/>
                        </a:solidFill>
                        <a:latin typeface="Verdana" panose="020B0604030504040204" pitchFamily="34" charset="0"/>
                        <a:ea typeface="Verdana" panose="020B0604030504040204" pitchFamily="34" charset="0"/>
                      </a:endParaRPr>
                    </a:p>
                  </a:txBody>
                  <a:tcPr anchor="ctr"/>
                </a:tc>
                <a:extLst>
                  <a:ext uri="{0D108BD9-81ED-4DB2-BD59-A6C34878D82A}">
                    <a16:rowId xmlns:a16="http://schemas.microsoft.com/office/drawing/2014/main" val="551670588"/>
                  </a:ext>
                </a:extLst>
              </a:tr>
            </a:tbl>
          </a:graphicData>
        </a:graphic>
      </p:graphicFrame>
      <p:sp>
        <p:nvSpPr>
          <p:cNvPr id="8" name="Shape 79">
            <a:extLst>
              <a:ext uri="{FF2B5EF4-FFF2-40B4-BE49-F238E27FC236}">
                <a16:creationId xmlns:a16="http://schemas.microsoft.com/office/drawing/2014/main" id="{B5BC377C-C613-578C-AFA6-04181F81FE95}"/>
              </a:ext>
            </a:extLst>
          </p:cNvPr>
          <p:cNvSpPr/>
          <p:nvPr/>
        </p:nvSpPr>
        <p:spPr>
          <a:xfrm>
            <a:off x="0" y="707621"/>
            <a:ext cx="12192000" cy="444032"/>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a:lnSpc>
                <a:spcPts val="3360"/>
              </a:lnSpc>
              <a:defRPr sz="1800"/>
            </a:pPr>
            <a:r>
              <a:rPr lang="de-DE" sz="4000" b="1">
                <a:solidFill>
                  <a:srgbClr val="005BAA"/>
                </a:solidFill>
                <a:latin typeface="+mj-lt"/>
                <a:ea typeface="Verdana" panose="020B0604030504040204" pitchFamily="34" charset="0"/>
                <a:cs typeface="Verdana" panose="020B0604030504040204" pitchFamily="34" charset="0"/>
              </a:rPr>
              <a:t>Resolution 6.3(2)/</a:t>
            </a:r>
            <a:r>
              <a:rPr lang="de-DE" sz="4000" b="1" dirty="0">
                <a:solidFill>
                  <a:srgbClr val="005BAA"/>
                </a:solidFill>
                <a:latin typeface="+mj-lt"/>
                <a:ea typeface="Verdana" panose="020B0604030504040204" pitchFamily="34" charset="0"/>
                <a:cs typeface="Verdana" panose="020B0604030504040204" pitchFamily="34" charset="0"/>
              </a:rPr>
              <a:t>1 (Cg-19) </a:t>
            </a:r>
            <a:endParaRPr lang="en-US" sz="4000" b="1" kern="1000" spc="-10" dirty="0">
              <a:solidFill>
                <a:srgbClr val="005BAA"/>
              </a:solidFill>
              <a:latin typeface="+mj-lt"/>
              <a:ea typeface="Verdana" panose="020B0604030504040204" pitchFamily="34" charset="0"/>
              <a:cs typeface="Verdana" panose="020B0604030504040204" pitchFamily="34" charset="0"/>
              <a:sym typeface="Montserrat-Regular"/>
            </a:endParaRPr>
          </a:p>
        </p:txBody>
      </p:sp>
      <p:pic>
        <p:nvPicPr>
          <p:cNvPr id="25" name="Picture 24" descr="Graphical user interface, application&#10;&#10;Description automatically generated">
            <a:extLst>
              <a:ext uri="{FF2B5EF4-FFF2-40B4-BE49-F238E27FC236}">
                <a16:creationId xmlns:a16="http://schemas.microsoft.com/office/drawing/2014/main" id="{ED9F11E1-3AC3-E664-8A6B-A4CC4E71EAA8}"/>
              </a:ext>
            </a:extLst>
          </p:cNvPr>
          <p:cNvPicPr>
            <a:picLocks noGrp="1" noRot="1" noChangeAspect="1" noMove="1" noResize="1" noEditPoints="1" noAdjustHandles="1" noChangeArrowheads="1" noChangeShapeType="1" noCrop="1"/>
          </p:cNvPicPr>
          <p:nvPr/>
        </p:nvPicPr>
        <p:blipFill>
          <a:blip r:embed="rId3"/>
          <a:stretch>
            <a:fillRect/>
          </a:stretch>
        </p:blipFill>
        <p:spPr>
          <a:xfrm>
            <a:off x="-103121" y="4874899"/>
            <a:ext cx="3153923" cy="2083350"/>
          </a:xfrm>
          <a:prstGeom prst="rect">
            <a:avLst/>
          </a:prstGeom>
        </p:spPr>
      </p:pic>
      <p:sp>
        <p:nvSpPr>
          <p:cNvPr id="2" name="CuadroTexto 3">
            <a:extLst>
              <a:ext uri="{FF2B5EF4-FFF2-40B4-BE49-F238E27FC236}">
                <a16:creationId xmlns:a16="http://schemas.microsoft.com/office/drawing/2014/main" id="{01498EB4-4ECC-C831-FD3B-686D5252F5E7}"/>
              </a:ext>
            </a:extLst>
          </p:cNvPr>
          <p:cNvSpPr txBox="1"/>
          <p:nvPr/>
        </p:nvSpPr>
        <p:spPr>
          <a:xfrm>
            <a:off x="712336" y="1442702"/>
            <a:ext cx="10695542" cy="4278094"/>
          </a:xfrm>
          <a:prstGeom prst="rect">
            <a:avLst/>
          </a:prstGeom>
          <a:noFill/>
        </p:spPr>
        <p:txBody>
          <a:bodyPr wrap="square" rtlCol="0">
            <a:spAutoFit/>
          </a:bodyPr>
          <a:lstStyle/>
          <a:p>
            <a:pPr marL="0" indent="0">
              <a:lnSpc>
                <a:spcPct val="100000"/>
              </a:lnSpc>
              <a:buNone/>
              <a:tabLst>
                <a:tab pos="354965" algn="l"/>
                <a:tab pos="355600" algn="l"/>
              </a:tabLst>
            </a:pPr>
            <a:r>
              <a:rPr lang="en-US" sz="2400" b="1" dirty="0"/>
              <a:t>Authorizes</a:t>
            </a:r>
            <a:r>
              <a:rPr lang="en-US" sz="2400" dirty="0"/>
              <a:t> the Executive Council:</a:t>
            </a:r>
          </a:p>
          <a:p>
            <a:pPr marL="534988" indent="-534988">
              <a:spcBef>
                <a:spcPts val="1200"/>
              </a:spcBef>
              <a:buFont typeface="Arial" panose="020B0604020202020204" pitchFamily="34" charset="0"/>
              <a:buAutoNum type="arabicParenBoth"/>
            </a:pPr>
            <a:r>
              <a:rPr lang="en-GB" sz="2000" dirty="0">
                <a:latin typeface="Verdana" panose="020B0604030504040204" pitchFamily="34" charset="0"/>
                <a:cs typeface="Times New Roman" panose="02020603050405020304" pitchFamily="18" charset="0"/>
              </a:rPr>
              <a:t>To adjust the scales of assessment for the years 2026 and 2027 using the United Nations scales of assessment to be adopted by the United Nations General Assembly in the year 2024, adjusted for differences in membership provided that, for the WMO scale, the minimum rate shall remain at 0.02% and corrections shall be made to ensure that no Member’s rate of assessment would increase to a level which would exceed 200% of the WMO scale in 2025;</a:t>
            </a:r>
            <a:endParaRPr lang="en-US" sz="2000" dirty="0">
              <a:latin typeface="Verdana" panose="020B0604030504040204" pitchFamily="34" charset="0"/>
              <a:cs typeface="Times New Roman" panose="02020603050405020304" pitchFamily="18" charset="0"/>
            </a:endParaRPr>
          </a:p>
          <a:p>
            <a:pPr marL="534988" indent="-534988">
              <a:spcBef>
                <a:spcPts val="1200"/>
              </a:spcBef>
              <a:buFont typeface="Arial" panose="020B0604020202020204" pitchFamily="34" charset="0"/>
              <a:buAutoNum type="arabicParenBoth"/>
            </a:pPr>
            <a:r>
              <a:rPr lang="en-GB" sz="2000" dirty="0">
                <a:latin typeface="Verdana" panose="020B0604030504040204" pitchFamily="34" charset="0"/>
                <a:cs typeface="Times New Roman" panose="02020603050405020304" pitchFamily="18" charset="0"/>
              </a:rPr>
              <a:t>To make a provisional assessment in respect of non-Members in the event of any such non-Members becoming Members, the method of assessment being based on principles similar to those governing the assessments laid down in this resolution.</a:t>
            </a:r>
            <a:endParaRPr lang="en-US" sz="2000" dirty="0"/>
          </a:p>
        </p:txBody>
      </p:sp>
    </p:spTree>
    <p:extLst>
      <p:ext uri="{BB962C8B-B14F-4D97-AF65-F5344CB8AC3E}">
        <p14:creationId xmlns:p14="http://schemas.microsoft.com/office/powerpoint/2010/main" val="59097804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082FB0-955D-C92E-2742-111F25586907}"/>
              </a:ext>
            </a:extLst>
          </p:cNvPr>
          <p:cNvSpPr txBox="1"/>
          <p:nvPr/>
        </p:nvSpPr>
        <p:spPr>
          <a:xfrm>
            <a:off x="3055514" y="1143716"/>
            <a:ext cx="6080973" cy="938719"/>
          </a:xfrm>
          <a:prstGeom prst="rect">
            <a:avLst/>
          </a:prstGeom>
          <a:noFill/>
        </p:spPr>
        <p:txBody>
          <a:bodyPr wrap="square" rtlCol="0">
            <a:spAutoFit/>
          </a:bodyPr>
          <a:lstStyle/>
          <a:p>
            <a:pPr algn="ctr" defTabSz="548627">
              <a:lnSpc>
                <a:spcPts val="6600"/>
              </a:lnSpc>
              <a:defRPr sz="1800"/>
            </a:pPr>
            <a:r>
              <a:rPr lang="hr-HR" sz="6000" b="1" spc="-86" dirty="0">
                <a:solidFill>
                  <a:schemeClr val="bg1"/>
                </a:solidFill>
                <a:latin typeface="+mj-lt"/>
                <a:ea typeface="Verdana" panose="020B0604030504040204" pitchFamily="34" charset="0"/>
                <a:cs typeface="Arial" charset="0"/>
                <a:sym typeface="Montserrat-Regular"/>
              </a:rPr>
              <a:t>Thank you</a:t>
            </a:r>
            <a:endParaRPr lang="en-US" sz="6000" b="1" dirty="0">
              <a:solidFill>
                <a:schemeClr val="bg1"/>
              </a:solidFill>
              <a:latin typeface="+mj-lt"/>
              <a:ea typeface="Verdana" panose="020B0604030504040204" pitchFamily="34" charset="0"/>
              <a:cs typeface="Arial" charset="0"/>
            </a:endParaRPr>
          </a:p>
        </p:txBody>
      </p:sp>
      <p:sp>
        <p:nvSpPr>
          <p:cNvPr id="3" name="CuadroTexto 3">
            <a:extLst>
              <a:ext uri="{FF2B5EF4-FFF2-40B4-BE49-F238E27FC236}">
                <a16:creationId xmlns:a16="http://schemas.microsoft.com/office/drawing/2014/main" id="{096E52C7-343E-7398-F218-D510FB81F43F}"/>
              </a:ext>
            </a:extLst>
          </p:cNvPr>
          <p:cNvSpPr txBox="1">
            <a:spLocks noGrp="1" noRot="1" noMove="1" noResize="1" noEditPoints="1" noAdjustHandles="1" noChangeArrowheads="1" noChangeShapeType="1"/>
          </p:cNvSpPr>
          <p:nvPr/>
        </p:nvSpPr>
        <p:spPr>
          <a:xfrm>
            <a:off x="3824879" y="5950894"/>
            <a:ext cx="4542242" cy="523926"/>
          </a:xfrm>
          <a:prstGeom prst="rect">
            <a:avLst/>
          </a:prstGeom>
          <a:noFill/>
        </p:spPr>
        <p:txBody>
          <a:bodyPr wrap="square" rtlCol="0">
            <a:spAutoFit/>
          </a:bodyPr>
          <a:lstStyle/>
          <a:p>
            <a:pPr marR="0" algn="ctr" rtl="0">
              <a:lnSpc>
                <a:spcPct val="150000"/>
              </a:lnSpc>
            </a:pPr>
            <a:r>
              <a:rPr lang="en-US" sz="3200" b="0" i="0" u="none" strike="noStrike" baseline="30000" dirty="0">
                <a:solidFill>
                  <a:schemeClr val="bg1"/>
                </a:solidFill>
                <a:ea typeface="Verdana" panose="020B0604030504040204" pitchFamily="34" charset="0"/>
              </a:rPr>
              <a:t>wmo.int</a:t>
            </a:r>
          </a:p>
        </p:txBody>
      </p:sp>
      <p:pic>
        <p:nvPicPr>
          <p:cNvPr id="4" name="Picture 3" descr="Graphical user interface&#10;&#10;Description automatically generated with low confidence">
            <a:extLst>
              <a:ext uri="{FF2B5EF4-FFF2-40B4-BE49-F238E27FC236}">
                <a16:creationId xmlns:a16="http://schemas.microsoft.com/office/drawing/2014/main" id="{FFDF46DB-8EBB-D42C-13BD-30041423CFB0}"/>
              </a:ext>
            </a:extLst>
          </p:cNvPr>
          <p:cNvPicPr>
            <a:picLocks noGrp="1" noRot="1" noChangeAspect="1" noMove="1" noResize="1" noEditPoints="1" noAdjustHandles="1" noChangeArrowheads="1" noChangeShapeType="1" noCrop="1"/>
          </p:cNvPicPr>
          <p:nvPr/>
        </p:nvPicPr>
        <p:blipFill>
          <a:blip r:embed="rId2"/>
          <a:stretch>
            <a:fillRect/>
          </a:stretch>
        </p:blipFill>
        <p:spPr>
          <a:xfrm>
            <a:off x="2957075" y="2791285"/>
            <a:ext cx="6277850" cy="2450759"/>
          </a:xfrm>
          <a:prstGeom prst="rect">
            <a:avLst/>
          </a:prstGeom>
        </p:spPr>
      </p:pic>
    </p:spTree>
    <p:extLst>
      <p:ext uri="{BB962C8B-B14F-4D97-AF65-F5344CB8AC3E}">
        <p14:creationId xmlns:p14="http://schemas.microsoft.com/office/powerpoint/2010/main" val="1394776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Tema de Office">
  <a:themeElements>
    <a:clrScheme name="Personalizados 20">
      <a:dk1>
        <a:srgbClr val="000000"/>
      </a:dk1>
      <a:lt1>
        <a:srgbClr val="FFFFFF"/>
      </a:lt1>
      <a:dk2>
        <a:srgbClr val="44546A"/>
      </a:dk2>
      <a:lt2>
        <a:srgbClr val="E7E6E6"/>
      </a:lt2>
      <a:accent1>
        <a:srgbClr val="FFC000"/>
      </a:accent1>
      <a:accent2>
        <a:srgbClr val="0D0D0D"/>
      </a:accent2>
      <a:accent3>
        <a:srgbClr val="A5A5A5"/>
      </a:accent3>
      <a:accent4>
        <a:srgbClr val="CECECE"/>
      </a:accent4>
      <a:accent5>
        <a:srgbClr val="262626"/>
      </a:accent5>
      <a:accent6>
        <a:srgbClr val="7F7F7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40523_WMO 150y_PPT templatev2" id="{9FAF83C7-33A7-F541-9838-B433706C4E45}" vid="{9D941852-903D-EF44-AFCD-EE179D86DA8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FCAF269140A5543AF3A8CC154D7AACB" ma:contentTypeVersion="" ma:contentTypeDescription="Create a new document." ma:contentTypeScope="" ma:versionID="cf92dc3f59cd5d365ad3a7b1bd9d15d6">
  <xsd:schema xmlns:xsd="http://www.w3.org/2001/XMLSchema" xmlns:xs="http://www.w3.org/2001/XMLSchema" xmlns:p="http://schemas.microsoft.com/office/2006/metadata/properties" xmlns:ns2="ee524a4b-706c-4f01-afc3-358812d8a041" targetNamespace="http://schemas.microsoft.com/office/2006/metadata/properties" ma:root="true" ma:fieldsID="a1594fc56ff0ef5eb7db85bf8363c850" ns2:_="">
    <xsd:import namespace="ee524a4b-706c-4f01-afc3-358812d8a04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24a4b-706c-4f01-afc3-358812d8a04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D0FF1A-30F6-4355-BF92-D2C6860E048B}">
  <ds:schemaRefs>
    <ds:schemaRef ds:uri="http://schemas.microsoft.com/office/2006/metadata/properties"/>
    <ds:schemaRef ds:uri="http://schemas.microsoft.com/office/infopath/2007/PartnerControls"/>
    <ds:schemaRef ds:uri="6cabfcb3-3218-4541-9498-252bc16aed18"/>
    <ds:schemaRef ds:uri="8d66e7b0-b96b-4e95-b8ba-83f7fc28c599"/>
    <ds:schemaRef ds:uri="04082013-c614-43e8-8f56-8882751e3115"/>
    <ds:schemaRef ds:uri="e1ea5536-24b9-4260-9b17-7e1470af8550"/>
  </ds:schemaRefs>
</ds:datastoreItem>
</file>

<file path=customXml/itemProps2.xml><?xml version="1.0" encoding="utf-8"?>
<ds:datastoreItem xmlns:ds="http://schemas.openxmlformats.org/officeDocument/2006/customXml" ds:itemID="{3A1C8B6D-2F97-4544-9458-F7C2FD0C82A1}">
  <ds:schemaRefs>
    <ds:schemaRef ds:uri="http://schemas.microsoft.com/sharepoint/v3/contenttype/forms"/>
  </ds:schemaRefs>
</ds:datastoreItem>
</file>

<file path=customXml/itemProps3.xml><?xml version="1.0" encoding="utf-8"?>
<ds:datastoreItem xmlns:ds="http://schemas.openxmlformats.org/officeDocument/2006/customXml" ds:itemID="{4862610C-9091-4CD0-956B-D853F35C8317}"/>
</file>

<file path=docProps/app.xml><?xml version="1.0" encoding="utf-8"?>
<Properties xmlns="http://schemas.openxmlformats.org/officeDocument/2006/extended-properties" xmlns:vt="http://schemas.openxmlformats.org/officeDocument/2006/docPropsVTypes">
  <Template>240523_WMO 150y_PPT templatev2</Template>
  <TotalTime>40</TotalTime>
  <Words>453</Words>
  <Application>Microsoft Office PowerPoint</Application>
  <PresentationFormat>Widescreen</PresentationFormat>
  <Paragraphs>37</Paragraphs>
  <Slides>6</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Calibri</vt:lpstr>
      <vt:lpstr>Verdana</vt:lpstr>
      <vt:lpstr>Arial</vt:lpstr>
      <vt:lpstr>Tema de Office</vt:lpstr>
      <vt:lpstr>PowerPoint Presentation</vt:lpstr>
      <vt:lpstr>PowerPoint Presentation</vt:lpstr>
      <vt:lpstr>PowerPoint Presentation</vt:lpstr>
      <vt:lpstr>PowerPoint Presentation</vt:lpstr>
      <vt:lpstr>PowerPoint Presentation</vt:lpstr>
      <vt:lpstr>PowerPoint Presentation</vt:lpstr>
    </vt:vector>
  </TitlesOfParts>
  <Company>World Meteorological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Cover</dc:creator>
  <cp:lastModifiedBy>Brian Cover</cp:lastModifiedBy>
  <cp:revision>4</cp:revision>
  <dcterms:created xsi:type="dcterms:W3CDTF">2023-05-29T06:05:11Z</dcterms:created>
  <dcterms:modified xsi:type="dcterms:W3CDTF">2023-05-29T06:55:14Z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0x0101001FCAF269140A5543AF3A8CC154D7AACB</vt:lpwstr>
  </property>
  <property fmtid="{D5CDD505-2E9C-101B-9397-08002B2CF9AE}" pid="3" name="MediaServiceImageTags">
    <vt:lpwstr/>
  </property>
</Properties>
</file>